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Slides/notesSlide1.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media/image3.png" ContentType="image/png"/>
  <Override PartName="/ppt/media/image1.jpeg" ContentType="image/jpeg"/>
  <Override PartName="/ppt/media/image2.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9906000" cy="6858000"/>
  <p:notesSz cx="6797675" cy="9926637"/>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PlaceHolder 1"/>
          <p:cNvSpPr>
            <a:spLocks noGrp="1"/>
          </p:cNvSpPr>
          <p:nvPr>
            <p:ph type="body"/>
          </p:nvPr>
        </p:nvSpPr>
        <p:spPr>
          <a:xfrm>
            <a:off x="756000" y="5078520"/>
            <a:ext cx="6047640" cy="4811040"/>
          </a:xfrm>
          <a:prstGeom prst="rect">
            <a:avLst/>
          </a:prstGeom>
        </p:spPr>
        <p:txBody>
          <a:bodyPr lIns="0" rIns="0" tIns="0" bIns="0"/>
          <a:p>
            <a:r>
              <a:rPr b="0" lang="el-GR" sz="2000" spc="-1" strike="noStrike">
                <a:solidFill>
                  <a:srgbClr val="000000"/>
                </a:solidFill>
                <a:uFill>
                  <a:solidFill>
                    <a:srgbClr val="ffffff"/>
                  </a:solidFill>
                </a:uFill>
                <a:latin typeface="Arial"/>
              </a:rPr>
              <a:t>Πατήστε για επεξεργασία της μορφής των σημειώσεων</a:t>
            </a:r>
            <a:endParaRPr b="0" lang="el-GR" sz="2000" spc="-1" strike="noStrike">
              <a:solidFill>
                <a:srgbClr val="000000"/>
              </a:solidFill>
              <a:uFill>
                <a:solidFill>
                  <a:srgbClr val="ffffff"/>
                </a:solidFill>
              </a:uFill>
              <a:latin typeface="Arial"/>
            </a:endParaRPr>
          </a:p>
        </p:txBody>
      </p:sp>
      <p:sp>
        <p:nvSpPr>
          <p:cNvPr id="113" name="PlaceHolder 2"/>
          <p:cNvSpPr>
            <a:spLocks noGrp="1"/>
          </p:cNvSpPr>
          <p:nvPr>
            <p:ph type="hdr"/>
          </p:nvPr>
        </p:nvSpPr>
        <p:spPr>
          <a:xfrm>
            <a:off x="0" y="0"/>
            <a:ext cx="3280680" cy="534240"/>
          </a:xfrm>
          <a:prstGeom prst="rect">
            <a:avLst/>
          </a:prstGeom>
        </p:spPr>
        <p:txBody>
          <a:bodyPr lIns="0" rIns="0" tIns="0" bIns="0"/>
          <a:p>
            <a:r>
              <a:rPr b="0" lang="el-GR" sz="1400" spc="-1" strike="noStrike">
                <a:solidFill>
                  <a:srgbClr val="000000"/>
                </a:solidFill>
                <a:uFill>
                  <a:solidFill>
                    <a:srgbClr val="ffffff"/>
                  </a:solidFill>
                </a:uFill>
                <a:latin typeface="Times New Roman"/>
              </a:rPr>
              <a:t>&lt;κεφαλίδα&gt;</a:t>
            </a:r>
            <a:endParaRPr b="0" lang="el-GR" sz="1400" spc="-1" strike="noStrike">
              <a:solidFill>
                <a:srgbClr val="000000"/>
              </a:solidFill>
              <a:uFill>
                <a:solidFill>
                  <a:srgbClr val="ffffff"/>
                </a:solidFill>
              </a:uFill>
              <a:latin typeface="Times New Roman"/>
            </a:endParaRPr>
          </a:p>
        </p:txBody>
      </p:sp>
      <p:sp>
        <p:nvSpPr>
          <p:cNvPr id="114" name="PlaceHolder 3"/>
          <p:cNvSpPr>
            <a:spLocks noGrp="1"/>
          </p:cNvSpPr>
          <p:nvPr>
            <p:ph type="dt"/>
          </p:nvPr>
        </p:nvSpPr>
        <p:spPr>
          <a:xfrm>
            <a:off x="4278960" y="0"/>
            <a:ext cx="3280680" cy="534240"/>
          </a:xfrm>
          <a:prstGeom prst="rect">
            <a:avLst/>
          </a:prstGeom>
        </p:spPr>
        <p:txBody>
          <a:bodyPr lIns="0" rIns="0" tIns="0" bIns="0"/>
          <a:p>
            <a:pPr algn="r"/>
            <a:r>
              <a:rPr b="0" lang="el-GR" sz="1400" spc="-1" strike="noStrike">
                <a:solidFill>
                  <a:srgbClr val="000000"/>
                </a:solidFill>
                <a:uFill>
                  <a:solidFill>
                    <a:srgbClr val="ffffff"/>
                  </a:solidFill>
                </a:uFill>
                <a:latin typeface="Times New Roman"/>
              </a:rPr>
              <a:t>&lt;ημερομηνία/ώρα&gt;</a:t>
            </a:r>
            <a:endParaRPr b="0" lang="el-GR" sz="1400" spc="-1" strike="noStrike">
              <a:solidFill>
                <a:srgbClr val="000000"/>
              </a:solidFill>
              <a:uFill>
                <a:solidFill>
                  <a:srgbClr val="ffffff"/>
                </a:solidFill>
              </a:uFill>
              <a:latin typeface="Times New Roman"/>
            </a:endParaRPr>
          </a:p>
        </p:txBody>
      </p:sp>
      <p:sp>
        <p:nvSpPr>
          <p:cNvPr id="115" name="PlaceHolder 4"/>
          <p:cNvSpPr>
            <a:spLocks noGrp="1"/>
          </p:cNvSpPr>
          <p:nvPr>
            <p:ph type="ftr"/>
          </p:nvPr>
        </p:nvSpPr>
        <p:spPr>
          <a:xfrm>
            <a:off x="0" y="10157400"/>
            <a:ext cx="3280680" cy="534240"/>
          </a:xfrm>
          <a:prstGeom prst="rect">
            <a:avLst/>
          </a:prstGeom>
        </p:spPr>
        <p:txBody>
          <a:bodyPr lIns="0" rIns="0" tIns="0" bIns="0" anchor="b"/>
          <a:p>
            <a:r>
              <a:rPr b="0" lang="el-GR" sz="1400" spc="-1" strike="noStrike">
                <a:solidFill>
                  <a:srgbClr val="000000"/>
                </a:solidFill>
                <a:uFill>
                  <a:solidFill>
                    <a:srgbClr val="ffffff"/>
                  </a:solidFill>
                </a:uFill>
                <a:latin typeface="Times New Roman"/>
              </a:rPr>
              <a:t>&lt;υποσέλιδο&gt;</a:t>
            </a:r>
            <a:endParaRPr b="0" lang="el-GR" sz="1400" spc="-1" strike="noStrike">
              <a:solidFill>
                <a:srgbClr val="000000"/>
              </a:solidFill>
              <a:uFill>
                <a:solidFill>
                  <a:srgbClr val="ffffff"/>
                </a:solidFill>
              </a:uFill>
              <a:latin typeface="Times New Roman"/>
            </a:endParaRPr>
          </a:p>
        </p:txBody>
      </p:sp>
      <p:sp>
        <p:nvSpPr>
          <p:cNvPr id="116" name="PlaceHolder 5"/>
          <p:cNvSpPr>
            <a:spLocks noGrp="1"/>
          </p:cNvSpPr>
          <p:nvPr>
            <p:ph type="sldNum"/>
          </p:nvPr>
        </p:nvSpPr>
        <p:spPr>
          <a:xfrm>
            <a:off x="4278960" y="10157400"/>
            <a:ext cx="3280680" cy="534240"/>
          </a:xfrm>
          <a:prstGeom prst="rect">
            <a:avLst/>
          </a:prstGeom>
        </p:spPr>
        <p:txBody>
          <a:bodyPr lIns="0" rIns="0" tIns="0" bIns="0" anchor="b"/>
          <a:p>
            <a:pPr algn="r"/>
            <a:fld id="{5759A4AF-CB8E-40C0-8896-41E0DED194D0}" type="slidenum">
              <a:rPr b="0" lang="el-GR" sz="1400" spc="-1" strike="noStrike">
                <a:solidFill>
                  <a:srgbClr val="000000"/>
                </a:solidFill>
                <a:uFill>
                  <a:solidFill>
                    <a:srgbClr val="ffffff"/>
                  </a:solidFill>
                </a:uFill>
                <a:latin typeface="Times New Roman"/>
              </a:rPr>
              <a:t>&lt;αριθμός&gt;</a:t>
            </a:fld>
            <a:endParaRPr b="0" lang="el-GR"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TextShape 1"/>
          <p:cNvSpPr txBox="1"/>
          <p:nvPr/>
        </p:nvSpPr>
        <p:spPr>
          <a:xfrm>
            <a:off x="3852360" y="9430560"/>
            <a:ext cx="2945160" cy="495720"/>
          </a:xfrm>
          <a:prstGeom prst="rect">
            <a:avLst/>
          </a:prstGeom>
          <a:noFill/>
          <a:ln>
            <a:noFill/>
          </a:ln>
        </p:spPr>
        <p:txBody>
          <a:bodyPr lIns="92160" rIns="92160" tIns="46080" bIns="46080" anchor="b"/>
          <a:p>
            <a:pPr algn="r">
              <a:lnSpc>
                <a:spcPct val="100000"/>
              </a:lnSpc>
            </a:pPr>
            <a:fld id="{C5DBCB21-3CD0-41FE-A10E-0C933887F44E}" type="slidenum">
              <a:rPr b="0" lang="el-GR" sz="1200" spc="-1" strike="noStrike">
                <a:solidFill>
                  <a:srgbClr val="000000"/>
                </a:solidFill>
                <a:uFill>
                  <a:solidFill>
                    <a:srgbClr val="ffffff"/>
                  </a:solidFill>
                </a:uFill>
                <a:latin typeface="Arial"/>
              </a:rPr>
              <a:t>&lt;αριθμός&gt;</a:t>
            </a:fld>
            <a:endParaRPr b="0" lang="el-GR" sz="1400" spc="-1" strike="noStrike">
              <a:solidFill>
                <a:srgbClr val="000000"/>
              </a:solidFill>
              <a:uFill>
                <a:solidFill>
                  <a:srgbClr val="ffffff"/>
                </a:solidFill>
              </a:uFill>
              <a:latin typeface="Times New Roman"/>
            </a:endParaRPr>
          </a:p>
        </p:txBody>
      </p:sp>
      <p:sp>
        <p:nvSpPr>
          <p:cNvPr id="172" name="PlaceHolder 2"/>
          <p:cNvSpPr>
            <a:spLocks noGrp="1"/>
          </p:cNvSpPr>
          <p:nvPr>
            <p:ph type="body"/>
          </p:nvPr>
        </p:nvSpPr>
        <p:spPr>
          <a:xfrm>
            <a:off x="905040" y="4714560"/>
            <a:ext cx="4987080" cy="4466880"/>
          </a:xfrm>
          <a:prstGeom prst="rect">
            <a:avLst/>
          </a:prstGeom>
        </p:spPr>
        <p:txBody>
          <a:bodyPr lIns="92880" rIns="92880" tIns="46440" bIns="46440"/>
          <a:p>
            <a:endParaRPr b="0" lang="el-GR" sz="2000" spc="-1" strike="noStrike">
              <a:solidFill>
                <a:srgbClr val="000000"/>
              </a:solidFill>
              <a:uFill>
                <a:solidFill>
                  <a:srgbClr val="ffffff"/>
                </a:solidFill>
              </a:uFill>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TextShape 1"/>
          <p:cNvSpPr txBox="1"/>
          <p:nvPr/>
        </p:nvSpPr>
        <p:spPr>
          <a:xfrm>
            <a:off x="3852360" y="9430560"/>
            <a:ext cx="2945160" cy="495720"/>
          </a:xfrm>
          <a:prstGeom prst="rect">
            <a:avLst/>
          </a:prstGeom>
          <a:noFill/>
          <a:ln>
            <a:noFill/>
          </a:ln>
        </p:spPr>
        <p:txBody>
          <a:bodyPr lIns="92160" rIns="92160" tIns="46080" bIns="46080" anchor="b"/>
          <a:p>
            <a:pPr algn="r">
              <a:lnSpc>
                <a:spcPct val="100000"/>
              </a:lnSpc>
            </a:pPr>
            <a:fld id="{5F413F0B-8023-4B36-BBCB-8682E24684C6}" type="slidenum">
              <a:rPr b="0" lang="el-GR" sz="1200" spc="-1" strike="noStrike">
                <a:solidFill>
                  <a:srgbClr val="000000"/>
                </a:solidFill>
                <a:uFill>
                  <a:solidFill>
                    <a:srgbClr val="ffffff"/>
                  </a:solidFill>
                </a:uFill>
                <a:latin typeface="Arial"/>
              </a:rPr>
              <a:t>&lt;αριθμός&gt;</a:t>
            </a:fld>
            <a:endParaRPr b="0" lang="el-GR" sz="1400" spc="-1" strike="noStrike">
              <a:solidFill>
                <a:srgbClr val="000000"/>
              </a:solidFill>
              <a:uFill>
                <a:solidFill>
                  <a:srgbClr val="ffffff"/>
                </a:solidFill>
              </a:uFill>
              <a:latin typeface="Times New Roman"/>
            </a:endParaRPr>
          </a:p>
        </p:txBody>
      </p:sp>
      <p:sp>
        <p:nvSpPr>
          <p:cNvPr id="174" name="PlaceHolder 2"/>
          <p:cNvSpPr>
            <a:spLocks noGrp="1"/>
          </p:cNvSpPr>
          <p:nvPr>
            <p:ph type="body"/>
          </p:nvPr>
        </p:nvSpPr>
        <p:spPr>
          <a:xfrm>
            <a:off x="905040" y="4714560"/>
            <a:ext cx="4987080" cy="4466880"/>
          </a:xfrm>
          <a:prstGeom prst="rect">
            <a:avLst/>
          </a:prstGeom>
        </p:spPr>
        <p:txBody>
          <a:bodyPr lIns="92880" rIns="92880" tIns="46440" bIns="46440"/>
          <a:p>
            <a:endParaRPr b="0" lang="el-GR" sz="2000" spc="-1" strike="noStrike">
              <a:solidFill>
                <a:srgbClr val="000000"/>
              </a:solidFill>
              <a:uFill>
                <a:solidFill>
                  <a:srgbClr val="ffffff"/>
                </a:solidFill>
              </a:uFill>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TextShape 1"/>
          <p:cNvSpPr txBox="1"/>
          <p:nvPr/>
        </p:nvSpPr>
        <p:spPr>
          <a:xfrm>
            <a:off x="3852360" y="9430560"/>
            <a:ext cx="2945160" cy="495720"/>
          </a:xfrm>
          <a:prstGeom prst="rect">
            <a:avLst/>
          </a:prstGeom>
          <a:noFill/>
          <a:ln>
            <a:noFill/>
          </a:ln>
        </p:spPr>
        <p:txBody>
          <a:bodyPr lIns="92160" rIns="92160" tIns="46080" bIns="46080" anchor="b"/>
          <a:p>
            <a:pPr algn="r">
              <a:lnSpc>
                <a:spcPct val="100000"/>
              </a:lnSpc>
            </a:pPr>
            <a:fld id="{708C69A9-ECAE-4EA0-9AEC-DBC094D019BA}" type="slidenum">
              <a:rPr b="0" lang="el-GR" sz="1200" spc="-1" strike="noStrike">
                <a:solidFill>
                  <a:srgbClr val="000000"/>
                </a:solidFill>
                <a:uFill>
                  <a:solidFill>
                    <a:srgbClr val="ffffff"/>
                  </a:solidFill>
                </a:uFill>
                <a:latin typeface="Arial"/>
              </a:rPr>
              <a:t>&lt;αριθμός&gt;</a:t>
            </a:fld>
            <a:endParaRPr b="0" lang="el-GR" sz="1400" spc="-1" strike="noStrike">
              <a:solidFill>
                <a:srgbClr val="000000"/>
              </a:solidFill>
              <a:uFill>
                <a:solidFill>
                  <a:srgbClr val="ffffff"/>
                </a:solidFill>
              </a:uFill>
              <a:latin typeface="Times New Roman"/>
            </a:endParaRPr>
          </a:p>
        </p:txBody>
      </p:sp>
      <p:sp>
        <p:nvSpPr>
          <p:cNvPr id="176" name="PlaceHolder 2"/>
          <p:cNvSpPr>
            <a:spLocks noGrp="1"/>
          </p:cNvSpPr>
          <p:nvPr>
            <p:ph type="body"/>
          </p:nvPr>
        </p:nvSpPr>
        <p:spPr>
          <a:xfrm>
            <a:off x="905040" y="4714560"/>
            <a:ext cx="4987080" cy="4594320"/>
          </a:xfrm>
          <a:prstGeom prst="rect">
            <a:avLst/>
          </a:prstGeom>
        </p:spPr>
        <p:txBody>
          <a:bodyPr lIns="92880" rIns="92880" tIns="46440" bIns="46440"/>
          <a:p>
            <a:pPr marL="216000" indent="-216000">
              <a:lnSpc>
                <a:spcPct val="100000"/>
              </a:lnSpc>
              <a:buClr>
                <a:srgbClr val="000000"/>
              </a:buClr>
              <a:buFont typeface="Symbol" charset="2"/>
              <a:buChar char=""/>
            </a:pPr>
            <a:r>
              <a:rPr b="1" lang="el-GR" sz="2000" spc="-1" strike="noStrike">
                <a:solidFill>
                  <a:srgbClr val="000000"/>
                </a:solidFill>
                <a:uFill>
                  <a:solidFill>
                    <a:srgbClr val="ffffff"/>
                  </a:solidFill>
                </a:uFill>
                <a:latin typeface="Arial"/>
              </a:rPr>
              <a:t> </a:t>
            </a:r>
            <a:r>
              <a:rPr b="1" lang="el-GR" sz="2000" spc="-1" strike="noStrike">
                <a:solidFill>
                  <a:srgbClr val="000000"/>
                </a:solidFill>
                <a:uFill>
                  <a:solidFill>
                    <a:srgbClr val="ffffff"/>
                  </a:solidFill>
                </a:uFill>
                <a:latin typeface="Arial"/>
              </a:rPr>
              <a:t>προετοιμασία του ΥΠΕΧΩΔΕ για την υλοποίηση του άξονα της Ιονίας Οδού</a:t>
            </a:r>
            <a:endParaRPr b="0" lang="el-GR" sz="2000" spc="-1" strike="noStrike">
              <a:solidFill>
                <a:srgbClr val="000000"/>
              </a:solidFill>
              <a:uFill>
                <a:solidFill>
                  <a:srgbClr val="ffffff"/>
                </a:solidFill>
              </a:uFill>
              <a:latin typeface="Arial"/>
            </a:endParaRPr>
          </a:p>
          <a:p>
            <a:pPr marL="216000" indent="-216000">
              <a:lnSpc>
                <a:spcPct val="100000"/>
              </a:lnSpc>
            </a:pPr>
            <a:r>
              <a:rPr b="0" lang="el-GR" sz="2000" spc="-1" strike="noStrike">
                <a:solidFill>
                  <a:srgbClr val="000000"/>
                </a:solidFill>
                <a:uFill>
                  <a:solidFill>
                    <a:srgbClr val="ffffff"/>
                  </a:solidFill>
                </a:uFill>
                <a:latin typeface="Arial"/>
              </a:rPr>
              <a:t>Στα πλαίσια της προετοιμασίας του ΥΠΕΧΩΔΕ για την υλοποίηση του άξονα της Ιονίας Οδού, ανατέθηκε το 2002 από τη Γενική Γραμματεία Δημοσίων Εργων, Διεύθυνση Οδικών Εργων (Δ1), η εκπόνηση </a:t>
            </a:r>
            <a:r>
              <a:rPr b="0" i="1" lang="el-GR" sz="2000" spc="-1" strike="noStrike">
                <a:solidFill>
                  <a:srgbClr val="000000"/>
                </a:solidFill>
                <a:uFill>
                  <a:solidFill>
                    <a:srgbClr val="ffffff"/>
                  </a:solidFill>
                </a:uFill>
                <a:latin typeface="Arial"/>
              </a:rPr>
              <a:t>Μελέτης Περιβαλλοντικής Στρατηγικής του Συνδυασμού Παραχώρησης της Ιονίας Οδού</a:t>
            </a:r>
            <a:r>
              <a:rPr b="0" lang="el-GR" sz="2000" spc="-1" strike="noStrike">
                <a:solidFill>
                  <a:srgbClr val="000000"/>
                </a:solidFill>
                <a:uFill>
                  <a:solidFill>
                    <a:srgbClr val="ffffff"/>
                  </a:solidFill>
                </a:uFill>
                <a:latin typeface="Arial"/>
              </a:rPr>
              <a:t>. Οπως φαίνεται κατ’ αρχήν από τον τίτλο της μελέτης, αλλά και τα περιεχόμενά της, όπως θα δειχθεί στη συνέχεια, πρόκειται για την πρώτη ουσιαστικά απόπειρα εφαρμογής Στρατηγικής Περιβαλλοντικής Εκτίμησης ενός Προγράμματος στον Ελληνικό Χώρο Αντίστοιχη μελέτη έγινε και για τον αυτοκινητόδρομο Πελοποννήσου, που δεν θα αναφερθεί στην παρούσα παρουσίαση.</a:t>
            </a:r>
            <a:endParaRPr b="0" lang="el-GR" sz="2000" spc="-1" strike="noStrike">
              <a:solidFill>
                <a:srgbClr val="000000"/>
              </a:solidFill>
              <a:uFill>
                <a:solidFill>
                  <a:srgbClr val="ffffff"/>
                </a:solidFill>
              </a:uFill>
              <a:latin typeface="Arial"/>
            </a:endParaRPr>
          </a:p>
          <a:p>
            <a:pPr marL="216000" indent="-216000">
              <a:lnSpc>
                <a:spcPct val="100000"/>
              </a:lnSpc>
              <a:buClr>
                <a:srgbClr val="000000"/>
              </a:buClr>
              <a:buFont typeface="Symbol" charset="2"/>
              <a:buChar char=""/>
            </a:pPr>
            <a:r>
              <a:rPr b="1" lang="el-GR" sz="2000" spc="-1" strike="noStrike">
                <a:solidFill>
                  <a:srgbClr val="000000"/>
                </a:solidFill>
                <a:uFill>
                  <a:solidFill>
                    <a:srgbClr val="ffffff"/>
                  </a:solidFill>
                </a:uFill>
                <a:latin typeface="Arial"/>
              </a:rPr>
              <a:t> </a:t>
            </a:r>
            <a:r>
              <a:rPr b="1" lang="el-GR" sz="2000" spc="-1" strike="noStrike">
                <a:solidFill>
                  <a:srgbClr val="000000"/>
                </a:solidFill>
                <a:uFill>
                  <a:solidFill>
                    <a:srgbClr val="ffffff"/>
                  </a:solidFill>
                </a:uFill>
                <a:latin typeface="Arial"/>
              </a:rPr>
              <a:t>Ευρωπαϊκή Οδηγία</a:t>
            </a:r>
            <a:endParaRPr b="0" lang="el-GR" sz="2000" spc="-1" strike="noStrike">
              <a:solidFill>
                <a:srgbClr val="000000"/>
              </a:solidFill>
              <a:uFill>
                <a:solidFill>
                  <a:srgbClr val="ffffff"/>
                </a:solidFill>
              </a:uFill>
              <a:latin typeface="Arial"/>
            </a:endParaRPr>
          </a:p>
          <a:p>
            <a:pPr marL="216000" indent="-216000">
              <a:lnSpc>
                <a:spcPct val="100000"/>
              </a:lnSpc>
            </a:pPr>
            <a:r>
              <a:rPr b="0" lang="el-GR" sz="2000" spc="-1" strike="noStrike">
                <a:solidFill>
                  <a:srgbClr val="000000"/>
                </a:solidFill>
                <a:uFill>
                  <a:solidFill>
                    <a:srgbClr val="ffffff"/>
                  </a:solidFill>
                </a:uFill>
                <a:latin typeface="Arial"/>
              </a:rPr>
              <a:t>Αν και οι στόχοι της υπηρεσίας, όπως φαίνεται από τις σχετικές προδιαγραφές εκπόνησης, δεν ήταν καθαρά η Στρατηγική Περιβαλλοντική Εκτίμηση ενός Προγράμματος με τελικό στόχο τη λήψη απόφασης σε ανώτερο ιεραρχικό επίπεδο για την υλοποίηση ή μη του έργου, αλλά κυρίως η εξασφάλιση της προστασίας του Περιβάλλοντος κατά τη διάρκεια κατασκευής του προγράμματος με το σύστημα παραχώρησης, ελήφθησαν υπόψη και οι απαιτήσεις της Ευρωπαϊκής Νομοθεσίας, έτσι το τελικό αποτέλεσμα της μελέτης ικανοποιεί πολλούς από τους στόχους της σχετικής οδηγίας ενώ χρησιμοποιεί τις σχετικές μεθοδολογίες ανάλυσης της οδηγίας καθώς και των υποστηρικτικών αναφορών της βιβλιογραφίας. </a:t>
            </a:r>
            <a:endParaRPr b="0" lang="el-GR" sz="2000" spc="-1" strike="noStrike">
              <a:solidFill>
                <a:srgbClr val="000000"/>
              </a:solidFill>
              <a:uFill>
                <a:solidFill>
                  <a:srgbClr val="ffffff"/>
                </a:solidFill>
              </a:uFill>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TextShape 1"/>
          <p:cNvSpPr txBox="1"/>
          <p:nvPr/>
        </p:nvSpPr>
        <p:spPr>
          <a:xfrm>
            <a:off x="3852360" y="9430560"/>
            <a:ext cx="2945160" cy="495720"/>
          </a:xfrm>
          <a:prstGeom prst="rect">
            <a:avLst/>
          </a:prstGeom>
          <a:noFill/>
          <a:ln>
            <a:noFill/>
          </a:ln>
        </p:spPr>
        <p:txBody>
          <a:bodyPr lIns="92160" rIns="92160" tIns="46080" bIns="46080" anchor="b"/>
          <a:p>
            <a:pPr algn="r">
              <a:lnSpc>
                <a:spcPct val="100000"/>
              </a:lnSpc>
            </a:pPr>
            <a:fld id="{310FA197-8C98-451C-9F57-0BDBDB14A23C}" type="slidenum">
              <a:rPr b="0" lang="el-GR" sz="1200" spc="-1" strike="noStrike">
                <a:solidFill>
                  <a:srgbClr val="000000"/>
                </a:solidFill>
                <a:uFill>
                  <a:solidFill>
                    <a:srgbClr val="ffffff"/>
                  </a:solidFill>
                </a:uFill>
                <a:latin typeface="Arial"/>
              </a:rPr>
              <a:t>&lt;αριθμός&gt;</a:t>
            </a:fld>
            <a:endParaRPr b="0" lang="el-GR" sz="1400" spc="-1" strike="noStrike">
              <a:solidFill>
                <a:srgbClr val="000000"/>
              </a:solidFill>
              <a:uFill>
                <a:solidFill>
                  <a:srgbClr val="ffffff"/>
                </a:solidFill>
              </a:uFill>
              <a:latin typeface="Times New Roman"/>
            </a:endParaRPr>
          </a:p>
        </p:txBody>
      </p:sp>
      <p:sp>
        <p:nvSpPr>
          <p:cNvPr id="178" name="PlaceHolder 2"/>
          <p:cNvSpPr>
            <a:spLocks noGrp="1"/>
          </p:cNvSpPr>
          <p:nvPr>
            <p:ph type="body"/>
          </p:nvPr>
        </p:nvSpPr>
        <p:spPr>
          <a:xfrm>
            <a:off x="905040" y="4714560"/>
            <a:ext cx="4987080" cy="4466880"/>
          </a:xfrm>
          <a:prstGeom prst="rect">
            <a:avLst/>
          </a:prstGeom>
        </p:spPr>
        <p:txBody>
          <a:bodyPr lIns="92880" rIns="92880" tIns="46440" bIns="46440"/>
          <a:p>
            <a:pPr marL="216000" indent="-216000" algn="just">
              <a:lnSpc>
                <a:spcPct val="100000"/>
              </a:lnSpc>
              <a:buClr>
                <a:srgbClr val="000000"/>
              </a:buClr>
              <a:buFont typeface="Symbol" charset="2"/>
              <a:buChar char=""/>
            </a:pPr>
            <a:r>
              <a:rPr b="1" lang="el-GR" sz="2000" spc="-1" strike="noStrike">
                <a:solidFill>
                  <a:srgbClr val="000000"/>
                </a:solidFill>
                <a:uFill>
                  <a:solidFill>
                    <a:srgbClr val="ffffff"/>
                  </a:solidFill>
                </a:uFill>
                <a:latin typeface="Arial"/>
              </a:rPr>
              <a:t> </a:t>
            </a:r>
            <a:r>
              <a:rPr b="1" lang="el-GR" sz="2000" spc="-1" strike="noStrike">
                <a:solidFill>
                  <a:srgbClr val="000000"/>
                </a:solidFill>
                <a:uFill>
                  <a:solidFill>
                    <a:srgbClr val="ffffff"/>
                  </a:solidFill>
                </a:uFill>
                <a:latin typeface="Arial"/>
              </a:rPr>
              <a:t>Βασικοί στόχοι της ΜΠΣ</a:t>
            </a:r>
            <a:endParaRPr b="0" lang="el-GR" sz="2000" spc="-1" strike="noStrike">
              <a:solidFill>
                <a:srgbClr val="000000"/>
              </a:solidFill>
              <a:uFill>
                <a:solidFill>
                  <a:srgbClr val="ffffff"/>
                </a:solidFill>
              </a:uFill>
              <a:latin typeface="Arial"/>
            </a:endParaRPr>
          </a:p>
          <a:p>
            <a:pPr marL="216000" indent="-216000" algn="just">
              <a:lnSpc>
                <a:spcPct val="100000"/>
              </a:lnSpc>
            </a:pPr>
            <a:r>
              <a:rPr b="0" lang="el-GR" sz="2000" spc="-1" strike="noStrike">
                <a:solidFill>
                  <a:srgbClr val="000000"/>
                </a:solidFill>
                <a:uFill>
                  <a:solidFill>
                    <a:srgbClr val="ffffff"/>
                  </a:solidFill>
                </a:uFill>
                <a:latin typeface="Arial"/>
              </a:rPr>
              <a:t>Βασικοί στόχοι της ΜΠΣ ήταν ο ορισμός των γενικών περιβαλλοντικών απαιτήσεων, περιορισμών και δεικτών (αλλά και των διαδικασιών και μέσων παρακολούθησης και εφαρμογής) για την προστασία του περιβάλλοντος, τους οποίους θα έπρεπε να σεβαστούν οι υποψήφιοι ανάδοχοι κατασκευής του έργου του άξονα της Ιονίας οδού.</a:t>
            </a:r>
            <a:endParaRPr b="0" lang="el-GR" sz="2000" spc="-1" strike="noStrike">
              <a:solidFill>
                <a:srgbClr val="000000"/>
              </a:solidFill>
              <a:uFill>
                <a:solidFill>
                  <a:srgbClr val="ffffff"/>
                </a:solidFill>
              </a:uFill>
              <a:latin typeface="Arial"/>
            </a:endParaRPr>
          </a:p>
          <a:p>
            <a:pPr marL="216000" indent="-216000" algn="just">
              <a:lnSpc>
                <a:spcPct val="100000"/>
              </a:lnSpc>
            </a:pPr>
            <a:r>
              <a:rPr b="0" lang="el-GR" sz="2000" spc="-1" strike="noStrike">
                <a:solidFill>
                  <a:srgbClr val="000000"/>
                </a:solidFill>
                <a:uFill>
                  <a:solidFill>
                    <a:srgbClr val="ffffff"/>
                  </a:solidFill>
                </a:uFill>
                <a:latin typeface="Arial"/>
              </a:rPr>
              <a:t> </a:t>
            </a:r>
            <a:r>
              <a:rPr b="0" lang="el-GR" sz="2000" spc="-1" strike="noStrike">
                <a:solidFill>
                  <a:srgbClr val="000000"/>
                </a:solidFill>
                <a:uFill>
                  <a:solidFill>
                    <a:srgbClr val="ffffff"/>
                  </a:solidFill>
                </a:uFill>
                <a:latin typeface="Arial"/>
              </a:rPr>
              <a:t>Επίσης στόχος της μελέτης ήταν και ο καθορισμός των αποδεκτών ορίων επιπτώσεων στο περιβάλλον από το έργο. Συνεπώς, από την πρώτη στιγμή, οι όροι εκπόνησης της μελέτης αναφερόντουσαν σε περιβαλλοντικούς δείκτες (environmental indicators) και σε αποδεκτά όρια επιπτώσεων. Ταυτόχρονα ο στόχος αφορούσε τις περιβαλλοντικές απαιτήσεις (του κυρίου του έργου) σε ένα διάδρομο (corridor), όπου θα μπορούσαν να κινηθούν οι διάφορες εναλλακτικές λύσεις των υποψηφίων αναδόχων.</a:t>
            </a:r>
            <a:endParaRPr b="0" lang="el-GR" sz="2000" spc="-1" strike="noStrike">
              <a:solidFill>
                <a:srgbClr val="000000"/>
              </a:solidFill>
              <a:uFill>
                <a:solidFill>
                  <a:srgbClr val="ffffff"/>
                </a:solidFill>
              </a:uFill>
              <a:latin typeface="Arial"/>
            </a:endParaRPr>
          </a:p>
          <a:p>
            <a:pPr marL="216000" indent="-216000" algn="just">
              <a:lnSpc>
                <a:spcPct val="100000"/>
              </a:lnSpc>
            </a:pPr>
            <a:r>
              <a:rPr b="0" lang="el-GR" sz="2000" spc="-1" strike="noStrike">
                <a:solidFill>
                  <a:srgbClr val="000000"/>
                </a:solidFill>
                <a:uFill>
                  <a:solidFill>
                    <a:srgbClr val="ffffff"/>
                  </a:solidFill>
                </a:uFill>
                <a:latin typeface="Arial"/>
              </a:rPr>
              <a:t>Ειδικότερα, στόχοι της μελέτης ήταν η διαμόρφωση μιας Γενικής Στρατηγικής του άξονα της Ιονίας οδού όσον αφορά την προστασία του περιβάλλοντος, που θα εφαρμοζόταν σε όλα τα τμήματα του άξονα και θα ήταν γνωστή εξ αρχής στους υποψηφίους αναδόχους της τελικής φάσης του διαγωνισμού. Ταυτόχρονα η μελέτη θα έπρεπε να διερευνήσει τις επιπτώσεις του άξονα στις κυριότερες περιβαλλοντικές παραμέτρους και να περιγράψει συνοπτικά το πλαίσιο μέτρων αντιμετώπισης. Σύμφωνα με τους όρους εκπόνησης, η μελέτη θα έπρεπε να διαμορφώσει τη Γενική Στρατηγική λαμβάνοντας υπόψη της και τη μεθοδολογία που αναφέρεται στο Εγχειρίδιο Στρατηγικής Περιβαλλοντικής Εκτίμησης Εργων Υποδομής στις Μεταφορές της ΕΕ</a:t>
            </a:r>
            <a:endParaRPr b="0" lang="el-GR" sz="2000" spc="-1" strike="noStrike">
              <a:solidFill>
                <a:srgbClr val="000000"/>
              </a:solidFill>
              <a:uFill>
                <a:solidFill>
                  <a:srgbClr val="ffffff"/>
                </a:solidFill>
              </a:uFill>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TextShape 1"/>
          <p:cNvSpPr txBox="1"/>
          <p:nvPr/>
        </p:nvSpPr>
        <p:spPr>
          <a:xfrm>
            <a:off x="3852360" y="9430560"/>
            <a:ext cx="2945160" cy="495720"/>
          </a:xfrm>
          <a:prstGeom prst="rect">
            <a:avLst/>
          </a:prstGeom>
          <a:noFill/>
          <a:ln>
            <a:noFill/>
          </a:ln>
        </p:spPr>
        <p:txBody>
          <a:bodyPr lIns="92160" rIns="92160" tIns="46080" bIns="46080" anchor="b"/>
          <a:p>
            <a:pPr algn="r">
              <a:lnSpc>
                <a:spcPct val="100000"/>
              </a:lnSpc>
            </a:pPr>
            <a:fld id="{7CEC4308-16AF-4D81-BEBE-FF70ACB8169B}" type="slidenum">
              <a:rPr b="0" lang="el-GR" sz="1200" spc="-1" strike="noStrike">
                <a:solidFill>
                  <a:srgbClr val="000000"/>
                </a:solidFill>
                <a:uFill>
                  <a:solidFill>
                    <a:srgbClr val="ffffff"/>
                  </a:solidFill>
                </a:uFill>
                <a:latin typeface="Arial"/>
              </a:rPr>
              <a:t>&lt;αριθμός&gt;</a:t>
            </a:fld>
            <a:endParaRPr b="0" lang="el-GR" sz="1400" spc="-1" strike="noStrike">
              <a:solidFill>
                <a:srgbClr val="000000"/>
              </a:solidFill>
              <a:uFill>
                <a:solidFill>
                  <a:srgbClr val="ffffff"/>
                </a:solidFill>
              </a:uFill>
              <a:latin typeface="Times New Roman"/>
            </a:endParaRPr>
          </a:p>
        </p:txBody>
      </p:sp>
      <p:sp>
        <p:nvSpPr>
          <p:cNvPr id="180" name="PlaceHolder 2"/>
          <p:cNvSpPr>
            <a:spLocks noGrp="1"/>
          </p:cNvSpPr>
          <p:nvPr>
            <p:ph type="body"/>
          </p:nvPr>
        </p:nvSpPr>
        <p:spPr>
          <a:xfrm>
            <a:off x="905040" y="4714560"/>
            <a:ext cx="4987080" cy="4466880"/>
          </a:xfrm>
          <a:prstGeom prst="rect">
            <a:avLst/>
          </a:prstGeom>
        </p:spPr>
        <p:txBody>
          <a:bodyPr lIns="92880" rIns="92880" tIns="46440" bIns="46440"/>
          <a:p>
            <a:pPr marL="216000" indent="-216000" algn="just">
              <a:lnSpc>
                <a:spcPct val="100000"/>
              </a:lnSpc>
              <a:buClr>
                <a:srgbClr val="000000"/>
              </a:buClr>
              <a:buFont typeface="Symbol" charset="2"/>
              <a:buChar char=""/>
            </a:pPr>
            <a:r>
              <a:rPr b="1" lang="el-GR" sz="2000" spc="-1" strike="noStrike">
                <a:solidFill>
                  <a:srgbClr val="000000"/>
                </a:solidFill>
                <a:uFill>
                  <a:solidFill>
                    <a:srgbClr val="ffffff"/>
                  </a:solidFill>
                </a:uFill>
                <a:latin typeface="Arial"/>
              </a:rPr>
              <a:t> </a:t>
            </a:r>
            <a:r>
              <a:rPr b="1" lang="el-GR" sz="2000" spc="-1" strike="noStrike">
                <a:solidFill>
                  <a:srgbClr val="000000"/>
                </a:solidFill>
                <a:uFill>
                  <a:solidFill>
                    <a:srgbClr val="ffffff"/>
                  </a:solidFill>
                </a:uFill>
                <a:latin typeface="Arial"/>
              </a:rPr>
              <a:t>Βασικοί στόχοι της ΜΠΣ</a:t>
            </a:r>
            <a:endParaRPr b="0" lang="el-GR" sz="2000" spc="-1" strike="noStrike">
              <a:solidFill>
                <a:srgbClr val="000000"/>
              </a:solidFill>
              <a:uFill>
                <a:solidFill>
                  <a:srgbClr val="ffffff"/>
                </a:solidFill>
              </a:uFill>
              <a:latin typeface="Arial"/>
            </a:endParaRPr>
          </a:p>
          <a:p>
            <a:pPr marL="216000" indent="-216000" algn="just">
              <a:lnSpc>
                <a:spcPct val="100000"/>
              </a:lnSpc>
            </a:pPr>
            <a:r>
              <a:rPr b="0" lang="el-GR" sz="2000" spc="-1" strike="noStrike">
                <a:solidFill>
                  <a:srgbClr val="000000"/>
                </a:solidFill>
                <a:uFill>
                  <a:solidFill>
                    <a:srgbClr val="ffffff"/>
                  </a:solidFill>
                </a:uFill>
                <a:latin typeface="Arial"/>
              </a:rPr>
              <a:t>Βασικοί στόχοι της ΜΠΣ ήταν ο ορισμός των γενικών περιβαλλοντικών απαιτήσεων, περιορισμών και δεικτών (αλλά και των διαδικασιών και μέσων παρακολούθησης και εφαρμογής) για την προστασία του περιβάλλοντος, τους οποίους θα έπρεπε να σεβαστούν οι υποψήφιοι ανάδοχοι κατασκευής του έργου του άξονα της Ιονίας οδού.</a:t>
            </a:r>
            <a:endParaRPr b="0" lang="el-GR" sz="2000" spc="-1" strike="noStrike">
              <a:solidFill>
                <a:srgbClr val="000000"/>
              </a:solidFill>
              <a:uFill>
                <a:solidFill>
                  <a:srgbClr val="ffffff"/>
                </a:solidFill>
              </a:uFill>
              <a:latin typeface="Arial"/>
            </a:endParaRPr>
          </a:p>
          <a:p>
            <a:pPr marL="216000" indent="-216000" algn="just">
              <a:lnSpc>
                <a:spcPct val="100000"/>
              </a:lnSpc>
            </a:pPr>
            <a:r>
              <a:rPr b="0" lang="el-GR" sz="2000" spc="-1" strike="noStrike">
                <a:solidFill>
                  <a:srgbClr val="000000"/>
                </a:solidFill>
                <a:uFill>
                  <a:solidFill>
                    <a:srgbClr val="ffffff"/>
                  </a:solidFill>
                </a:uFill>
                <a:latin typeface="Arial"/>
              </a:rPr>
              <a:t> </a:t>
            </a:r>
            <a:r>
              <a:rPr b="0" lang="el-GR" sz="2000" spc="-1" strike="noStrike">
                <a:solidFill>
                  <a:srgbClr val="000000"/>
                </a:solidFill>
                <a:uFill>
                  <a:solidFill>
                    <a:srgbClr val="ffffff"/>
                  </a:solidFill>
                </a:uFill>
                <a:latin typeface="Arial"/>
              </a:rPr>
              <a:t>Επίσης στόχος της μελέτης ήταν και ο καθορισμός των αποδεκτών ορίων επιπτώσεων στο περιβάλλον από το έργο. Συνεπώς, από την πρώτη στιγμή, οι όροι εκπόνησης της μελέτης αναφερόντουσαν σε περιβαλλοντικούς δείκτες (environmental indicators) και σε αποδεκτά όρια επιπτώσεων. Ταυτόχρονα ο στόχος αφορούσε τις περιβαλλοντικές απαιτήσεις (του κυρίου του έργου) σε ένα διάδρομο (corridor), όπου θα μπορούσαν να κινηθούν οι διάφορες εναλλακτικές λύσεις των υποψηφίων αναδόχων.</a:t>
            </a:r>
            <a:endParaRPr b="0" lang="el-GR" sz="2000" spc="-1" strike="noStrike">
              <a:solidFill>
                <a:srgbClr val="000000"/>
              </a:solidFill>
              <a:uFill>
                <a:solidFill>
                  <a:srgbClr val="ffffff"/>
                </a:solidFill>
              </a:uFill>
              <a:latin typeface="Arial"/>
            </a:endParaRPr>
          </a:p>
          <a:p>
            <a:pPr marL="216000" indent="-216000" algn="just">
              <a:lnSpc>
                <a:spcPct val="100000"/>
              </a:lnSpc>
            </a:pPr>
            <a:r>
              <a:rPr b="0" lang="el-GR" sz="2000" spc="-1" strike="noStrike">
                <a:solidFill>
                  <a:srgbClr val="000000"/>
                </a:solidFill>
                <a:uFill>
                  <a:solidFill>
                    <a:srgbClr val="ffffff"/>
                  </a:solidFill>
                </a:uFill>
                <a:latin typeface="Arial"/>
              </a:rPr>
              <a:t>Ειδικότερα, στόχοι της μελέτης ήταν η διαμόρφωση μιας Γενικής Στρατηγικής του άξονα της Ιονίας οδού όσον αφορά την προστασία του περιβάλλοντος, που θα εφαρμοζόταν σε όλα τα τμήματα του άξονα και θα ήταν γνωστή εξ αρχής στους υποψηφίους αναδόχους της τελικής φάσης του διαγωνισμού. Ταυτόχρονα η μελέτη θα έπρεπε να διερευνήσει τις επιπτώσεις του άξονα στις κυριότερες περιβαλλοντικές παραμέτρους και να περιγράψει συνοπτικά το πλαίσιο μέτρων αντιμετώπισης. Σύμφωνα με τους όρους εκπόνησης, η μελέτη θα έπρεπε να διαμορφώσει τη Γενική Στρατηγική λαμβάνοντας υπόψη της και τη μεθοδολογία που αναφέρεται στο Εγχειρίδιο Στρατηγικής Περιβαλλοντικής Εκτίμησης Εργων Υποδομής στις Μεταφορές της ΕΕ</a:t>
            </a:r>
            <a:endParaRPr b="0" lang="el-GR" sz="2000" spc="-1" strike="noStrike">
              <a:solidFill>
                <a:srgbClr val="000000"/>
              </a:solidFill>
              <a:uFill>
                <a:solidFill>
                  <a:srgbClr val="ffffff"/>
                </a:solidFill>
              </a:uFill>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TextShape 1"/>
          <p:cNvSpPr txBox="1"/>
          <p:nvPr/>
        </p:nvSpPr>
        <p:spPr>
          <a:xfrm>
            <a:off x="3852360" y="9430560"/>
            <a:ext cx="2945160" cy="495720"/>
          </a:xfrm>
          <a:prstGeom prst="rect">
            <a:avLst/>
          </a:prstGeom>
          <a:noFill/>
          <a:ln>
            <a:noFill/>
          </a:ln>
        </p:spPr>
        <p:txBody>
          <a:bodyPr lIns="92160" rIns="92160" tIns="46080" bIns="46080" anchor="b"/>
          <a:p>
            <a:pPr algn="r">
              <a:lnSpc>
                <a:spcPct val="100000"/>
              </a:lnSpc>
            </a:pPr>
            <a:fld id="{9D7E85E1-6C44-4F46-B107-AF863CB821D0}" type="slidenum">
              <a:rPr b="0" lang="el-GR" sz="1200" spc="-1" strike="noStrike">
                <a:solidFill>
                  <a:srgbClr val="000000"/>
                </a:solidFill>
                <a:uFill>
                  <a:solidFill>
                    <a:srgbClr val="ffffff"/>
                  </a:solidFill>
                </a:uFill>
                <a:latin typeface="Arial"/>
              </a:rPr>
              <a:t>&lt;αριθμός&gt;</a:t>
            </a:fld>
            <a:endParaRPr b="0" lang="el-GR" sz="1400" spc="-1" strike="noStrike">
              <a:solidFill>
                <a:srgbClr val="000000"/>
              </a:solidFill>
              <a:uFill>
                <a:solidFill>
                  <a:srgbClr val="ffffff"/>
                </a:solidFill>
              </a:uFill>
              <a:latin typeface="Times New Roman"/>
            </a:endParaRPr>
          </a:p>
        </p:txBody>
      </p:sp>
      <p:sp>
        <p:nvSpPr>
          <p:cNvPr id="182" name="PlaceHolder 2"/>
          <p:cNvSpPr>
            <a:spLocks noGrp="1"/>
          </p:cNvSpPr>
          <p:nvPr>
            <p:ph type="body"/>
          </p:nvPr>
        </p:nvSpPr>
        <p:spPr>
          <a:xfrm>
            <a:off x="905040" y="4714560"/>
            <a:ext cx="4987080" cy="4466880"/>
          </a:xfrm>
          <a:prstGeom prst="rect">
            <a:avLst/>
          </a:prstGeom>
        </p:spPr>
        <p:txBody>
          <a:bodyPr lIns="92880" rIns="92880" tIns="46440" bIns="46440"/>
          <a:p>
            <a:pPr marL="216000" indent="-216000" algn="just">
              <a:lnSpc>
                <a:spcPct val="100000"/>
              </a:lnSpc>
              <a:buClr>
                <a:srgbClr val="000000"/>
              </a:buClr>
              <a:buFont typeface="Symbol" charset="2"/>
              <a:buChar char=""/>
            </a:pPr>
            <a:r>
              <a:rPr b="1" lang="el-GR" sz="2000" spc="-1" strike="noStrike">
                <a:solidFill>
                  <a:srgbClr val="000000"/>
                </a:solidFill>
                <a:uFill>
                  <a:solidFill>
                    <a:srgbClr val="ffffff"/>
                  </a:solidFill>
                </a:uFill>
                <a:latin typeface="Arial"/>
              </a:rPr>
              <a:t> </a:t>
            </a:r>
            <a:r>
              <a:rPr b="1" lang="el-GR" sz="2000" spc="-1" strike="noStrike">
                <a:solidFill>
                  <a:srgbClr val="000000"/>
                </a:solidFill>
                <a:uFill>
                  <a:solidFill>
                    <a:srgbClr val="ffffff"/>
                  </a:solidFill>
                </a:uFill>
                <a:latin typeface="Arial"/>
              </a:rPr>
              <a:t>Βασικοί στόχοι της ΜΠΣ</a:t>
            </a:r>
            <a:endParaRPr b="0" lang="el-GR" sz="2000" spc="-1" strike="noStrike">
              <a:solidFill>
                <a:srgbClr val="000000"/>
              </a:solidFill>
              <a:uFill>
                <a:solidFill>
                  <a:srgbClr val="ffffff"/>
                </a:solidFill>
              </a:uFill>
              <a:latin typeface="Arial"/>
            </a:endParaRPr>
          </a:p>
          <a:p>
            <a:pPr marL="216000" indent="-216000" algn="just">
              <a:lnSpc>
                <a:spcPct val="100000"/>
              </a:lnSpc>
            </a:pPr>
            <a:r>
              <a:rPr b="0" lang="el-GR" sz="2000" spc="-1" strike="noStrike">
                <a:solidFill>
                  <a:srgbClr val="000000"/>
                </a:solidFill>
                <a:uFill>
                  <a:solidFill>
                    <a:srgbClr val="ffffff"/>
                  </a:solidFill>
                </a:uFill>
                <a:latin typeface="Arial"/>
              </a:rPr>
              <a:t>Βασικοί στόχοι της ΜΠΣ ήταν ο ορισμός των γενικών περιβαλλοντικών απαιτήσεων, περιορισμών και δεικτών (αλλά και των διαδικασιών και μέσων παρακολούθησης και εφαρμογής) για την προστασία του περιβάλλοντος, τους οποίους θα έπρεπε να σεβαστούν οι υποψήφιοι ανάδοχοι κατασκευής του έργου του άξονα της Ιονίας οδού.</a:t>
            </a:r>
            <a:endParaRPr b="0" lang="el-GR" sz="2000" spc="-1" strike="noStrike">
              <a:solidFill>
                <a:srgbClr val="000000"/>
              </a:solidFill>
              <a:uFill>
                <a:solidFill>
                  <a:srgbClr val="ffffff"/>
                </a:solidFill>
              </a:uFill>
              <a:latin typeface="Arial"/>
            </a:endParaRPr>
          </a:p>
          <a:p>
            <a:pPr marL="216000" indent="-216000" algn="just">
              <a:lnSpc>
                <a:spcPct val="100000"/>
              </a:lnSpc>
            </a:pPr>
            <a:r>
              <a:rPr b="0" lang="el-GR" sz="2000" spc="-1" strike="noStrike">
                <a:solidFill>
                  <a:srgbClr val="000000"/>
                </a:solidFill>
                <a:uFill>
                  <a:solidFill>
                    <a:srgbClr val="ffffff"/>
                  </a:solidFill>
                </a:uFill>
                <a:latin typeface="Arial"/>
              </a:rPr>
              <a:t> </a:t>
            </a:r>
            <a:r>
              <a:rPr b="0" lang="el-GR" sz="2000" spc="-1" strike="noStrike">
                <a:solidFill>
                  <a:srgbClr val="000000"/>
                </a:solidFill>
                <a:uFill>
                  <a:solidFill>
                    <a:srgbClr val="ffffff"/>
                  </a:solidFill>
                </a:uFill>
                <a:latin typeface="Arial"/>
              </a:rPr>
              <a:t>Επίσης στόχος της μελέτης ήταν και ο καθορισμός των αποδεκτών ορίων επιπτώσεων στο περιβάλλον από το έργο. Συνεπώς, από την πρώτη στιγμή, οι όροι εκπόνησης της μελέτης αναφερόντουσαν σε περιβαλλοντικούς δείκτες (environmental indicators) και σε αποδεκτά όρια επιπτώσεων. Ταυτόχρονα ο στόχος αφορούσε τις περιβαλλοντικές απαιτήσεις (του κυρίου του έργου) σε ένα διάδρομο (corridor), όπου θα μπορούσαν να κινηθούν οι διάφορες εναλλακτικές λύσεις των υποψηφίων αναδόχων.</a:t>
            </a:r>
            <a:endParaRPr b="0" lang="el-GR" sz="2000" spc="-1" strike="noStrike">
              <a:solidFill>
                <a:srgbClr val="000000"/>
              </a:solidFill>
              <a:uFill>
                <a:solidFill>
                  <a:srgbClr val="ffffff"/>
                </a:solidFill>
              </a:uFill>
              <a:latin typeface="Arial"/>
            </a:endParaRPr>
          </a:p>
          <a:p>
            <a:pPr marL="216000" indent="-216000" algn="just">
              <a:lnSpc>
                <a:spcPct val="100000"/>
              </a:lnSpc>
            </a:pPr>
            <a:r>
              <a:rPr b="0" lang="el-GR" sz="2000" spc="-1" strike="noStrike">
                <a:solidFill>
                  <a:srgbClr val="000000"/>
                </a:solidFill>
                <a:uFill>
                  <a:solidFill>
                    <a:srgbClr val="ffffff"/>
                  </a:solidFill>
                </a:uFill>
                <a:latin typeface="Arial"/>
              </a:rPr>
              <a:t>Ειδικότερα, στόχοι της μελέτης ήταν η διαμόρφωση μιας Γενικής Στρατηγικής του άξονα της Ιονίας οδού όσον αφορά την προστασία του περιβάλλοντος, που θα εφαρμοζόταν σε όλα τα τμήματα του άξονα και θα ήταν γνωστή εξ αρχής στους υποψηφίους αναδόχους της τελικής φάσης του διαγωνισμού. Ταυτόχρονα η μελέτη θα έπρεπε να διερευνήσει τις επιπτώσεις του άξονα στις κυριότερες περιβαλλοντικές παραμέτρους και να περιγράψει συνοπτικά το πλαίσιο μέτρων αντιμετώπισης. Σύμφωνα με τους όρους εκπόνησης, η μελέτη θα έπρεπε να διαμορφώσει τη Γενική Στρατηγική λαμβάνοντας υπόψη της και τη μεθοδολογία που αναφέρεται στο Εγχειρίδιο Στρατηγικής Περιβαλλοντικής Εκτίμησης Εργων Υποδομής στις Μεταφορές της ΕΕ</a:t>
            </a:r>
            <a:endParaRPr b="0" lang="el-GR" sz="2000" spc="-1" strike="noStrike">
              <a:solidFill>
                <a:srgbClr val="000000"/>
              </a:solidFill>
              <a:uFill>
                <a:solidFill>
                  <a:srgbClr val="ffffff"/>
                </a:solidFill>
              </a:u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60240" y="609480"/>
            <a:ext cx="6876360" cy="1320480"/>
          </a:xfrm>
          <a:prstGeom prst="rect">
            <a:avLst/>
          </a:prstGeom>
        </p:spPr>
        <p:txBody>
          <a:bodyPr lIns="0" rIns="0" tIns="0" bIns="0" anchor="ctr"/>
          <a:p>
            <a:endParaRPr b="0" lang="en-GB" sz="2400" spc="-1" strike="noStrike">
              <a:solidFill>
                <a:srgbClr val="000000"/>
              </a:solidFill>
              <a:uFill>
                <a:solidFill>
                  <a:srgbClr val="ffffff"/>
                </a:solidFill>
              </a:uFill>
              <a:latin typeface="Tahoma"/>
            </a:endParaRPr>
          </a:p>
        </p:txBody>
      </p:sp>
      <p:sp>
        <p:nvSpPr>
          <p:cNvPr id="47" name="PlaceHolder 2"/>
          <p:cNvSpPr>
            <a:spLocks noGrp="1"/>
          </p:cNvSpPr>
          <p:nvPr>
            <p:ph type="body"/>
          </p:nvPr>
        </p:nvSpPr>
        <p:spPr>
          <a:xfrm>
            <a:off x="660240" y="2160720"/>
            <a:ext cx="6876360" cy="185076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
        <p:nvSpPr>
          <p:cNvPr id="48" name="PlaceHolder 3"/>
          <p:cNvSpPr>
            <a:spLocks noGrp="1"/>
          </p:cNvSpPr>
          <p:nvPr>
            <p:ph type="body"/>
          </p:nvPr>
        </p:nvSpPr>
        <p:spPr>
          <a:xfrm>
            <a:off x="660240" y="4187520"/>
            <a:ext cx="6876360" cy="185076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60240" y="609480"/>
            <a:ext cx="6876360" cy="1320480"/>
          </a:xfrm>
          <a:prstGeom prst="rect">
            <a:avLst/>
          </a:prstGeom>
        </p:spPr>
        <p:txBody>
          <a:bodyPr lIns="0" rIns="0" tIns="0" bIns="0" anchor="ctr"/>
          <a:p>
            <a:endParaRPr b="0" lang="en-GB" sz="2400" spc="-1" strike="noStrike">
              <a:solidFill>
                <a:srgbClr val="000000"/>
              </a:solidFill>
              <a:uFill>
                <a:solidFill>
                  <a:srgbClr val="ffffff"/>
                </a:solidFill>
              </a:uFill>
              <a:latin typeface="Tahoma"/>
            </a:endParaRPr>
          </a:p>
        </p:txBody>
      </p:sp>
      <p:sp>
        <p:nvSpPr>
          <p:cNvPr id="50" name="PlaceHolder 2"/>
          <p:cNvSpPr>
            <a:spLocks noGrp="1"/>
          </p:cNvSpPr>
          <p:nvPr>
            <p:ph type="body"/>
          </p:nvPr>
        </p:nvSpPr>
        <p:spPr>
          <a:xfrm>
            <a:off x="660240" y="2160720"/>
            <a:ext cx="3355560" cy="185076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
        <p:nvSpPr>
          <p:cNvPr id="51" name="PlaceHolder 3"/>
          <p:cNvSpPr>
            <a:spLocks noGrp="1"/>
          </p:cNvSpPr>
          <p:nvPr>
            <p:ph type="body"/>
          </p:nvPr>
        </p:nvSpPr>
        <p:spPr>
          <a:xfrm>
            <a:off x="4183920" y="2160720"/>
            <a:ext cx="3355560" cy="185076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
        <p:nvSpPr>
          <p:cNvPr id="52" name="PlaceHolder 4"/>
          <p:cNvSpPr>
            <a:spLocks noGrp="1"/>
          </p:cNvSpPr>
          <p:nvPr>
            <p:ph type="body"/>
          </p:nvPr>
        </p:nvSpPr>
        <p:spPr>
          <a:xfrm>
            <a:off x="4183920" y="4187520"/>
            <a:ext cx="3355560" cy="185076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
        <p:nvSpPr>
          <p:cNvPr id="53" name="PlaceHolder 5"/>
          <p:cNvSpPr>
            <a:spLocks noGrp="1"/>
          </p:cNvSpPr>
          <p:nvPr>
            <p:ph type="body"/>
          </p:nvPr>
        </p:nvSpPr>
        <p:spPr>
          <a:xfrm>
            <a:off x="660240" y="4187520"/>
            <a:ext cx="3355560" cy="185076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60240" y="609480"/>
            <a:ext cx="6876360" cy="1320480"/>
          </a:xfrm>
          <a:prstGeom prst="rect">
            <a:avLst/>
          </a:prstGeom>
        </p:spPr>
        <p:txBody>
          <a:bodyPr lIns="0" rIns="0" tIns="0" bIns="0" anchor="ctr"/>
          <a:p>
            <a:endParaRPr b="0" lang="en-GB" sz="2400" spc="-1" strike="noStrike">
              <a:solidFill>
                <a:srgbClr val="000000"/>
              </a:solidFill>
              <a:uFill>
                <a:solidFill>
                  <a:srgbClr val="ffffff"/>
                </a:solidFill>
              </a:uFill>
              <a:latin typeface="Tahoma"/>
            </a:endParaRPr>
          </a:p>
        </p:txBody>
      </p:sp>
      <p:sp>
        <p:nvSpPr>
          <p:cNvPr id="55" name="PlaceHolder 2"/>
          <p:cNvSpPr>
            <a:spLocks noGrp="1"/>
          </p:cNvSpPr>
          <p:nvPr>
            <p:ph type="body"/>
          </p:nvPr>
        </p:nvSpPr>
        <p:spPr>
          <a:xfrm>
            <a:off x="660240" y="2160720"/>
            <a:ext cx="2214000" cy="185076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
        <p:nvSpPr>
          <p:cNvPr id="56" name="PlaceHolder 3"/>
          <p:cNvSpPr>
            <a:spLocks noGrp="1"/>
          </p:cNvSpPr>
          <p:nvPr>
            <p:ph type="body"/>
          </p:nvPr>
        </p:nvSpPr>
        <p:spPr>
          <a:xfrm>
            <a:off x="2985480" y="2160720"/>
            <a:ext cx="2214000" cy="185076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
        <p:nvSpPr>
          <p:cNvPr id="57" name="PlaceHolder 4"/>
          <p:cNvSpPr>
            <a:spLocks noGrp="1"/>
          </p:cNvSpPr>
          <p:nvPr>
            <p:ph type="body"/>
          </p:nvPr>
        </p:nvSpPr>
        <p:spPr>
          <a:xfrm>
            <a:off x="5310360" y="2160720"/>
            <a:ext cx="2214000" cy="185076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
        <p:nvSpPr>
          <p:cNvPr id="58" name="PlaceHolder 5"/>
          <p:cNvSpPr>
            <a:spLocks noGrp="1"/>
          </p:cNvSpPr>
          <p:nvPr>
            <p:ph type="body"/>
          </p:nvPr>
        </p:nvSpPr>
        <p:spPr>
          <a:xfrm>
            <a:off x="5310360" y="4187520"/>
            <a:ext cx="2214000" cy="185076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
        <p:nvSpPr>
          <p:cNvPr id="59" name="PlaceHolder 6"/>
          <p:cNvSpPr>
            <a:spLocks noGrp="1"/>
          </p:cNvSpPr>
          <p:nvPr>
            <p:ph type="body"/>
          </p:nvPr>
        </p:nvSpPr>
        <p:spPr>
          <a:xfrm>
            <a:off x="2985480" y="4187520"/>
            <a:ext cx="2214000" cy="185076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
        <p:nvSpPr>
          <p:cNvPr id="60" name="PlaceHolder 7"/>
          <p:cNvSpPr>
            <a:spLocks noGrp="1"/>
          </p:cNvSpPr>
          <p:nvPr>
            <p:ph type="body"/>
          </p:nvPr>
        </p:nvSpPr>
        <p:spPr>
          <a:xfrm>
            <a:off x="660240" y="4187520"/>
            <a:ext cx="2214000" cy="185076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6" name="PlaceHolder 1"/>
          <p:cNvSpPr>
            <a:spLocks noGrp="1"/>
          </p:cNvSpPr>
          <p:nvPr>
            <p:ph type="title"/>
          </p:nvPr>
        </p:nvSpPr>
        <p:spPr>
          <a:xfrm>
            <a:off x="660240" y="609480"/>
            <a:ext cx="6876360" cy="1320480"/>
          </a:xfrm>
          <a:prstGeom prst="rect">
            <a:avLst/>
          </a:prstGeom>
        </p:spPr>
        <p:txBody>
          <a:bodyPr lIns="0" rIns="0" tIns="0" bIns="0" anchor="ctr"/>
          <a:p>
            <a:endParaRPr b="0" lang="en-GB" sz="2400" spc="-1" strike="noStrike">
              <a:solidFill>
                <a:srgbClr val="000000"/>
              </a:solidFill>
              <a:uFill>
                <a:solidFill>
                  <a:srgbClr val="ffffff"/>
                </a:solidFill>
              </a:uFill>
              <a:latin typeface="Tahoma"/>
            </a:endParaRPr>
          </a:p>
        </p:txBody>
      </p:sp>
      <p:sp>
        <p:nvSpPr>
          <p:cNvPr id="77" name="PlaceHolder 2"/>
          <p:cNvSpPr>
            <a:spLocks noGrp="1"/>
          </p:cNvSpPr>
          <p:nvPr>
            <p:ph type="subTitle"/>
          </p:nvPr>
        </p:nvSpPr>
        <p:spPr>
          <a:xfrm>
            <a:off x="660240" y="2160720"/>
            <a:ext cx="6876360" cy="3880440"/>
          </a:xfrm>
          <a:prstGeom prst="rect">
            <a:avLst/>
          </a:prstGeom>
        </p:spPr>
        <p:txBody>
          <a:bodyPr lIns="0" rIns="0" tIns="0" bIns="0" anchor="ctr"/>
          <a:p>
            <a:pPr algn="ctr"/>
            <a:endParaRPr b="0" lang="el-GR"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60240" y="609480"/>
            <a:ext cx="6876360" cy="1320480"/>
          </a:xfrm>
          <a:prstGeom prst="rect">
            <a:avLst/>
          </a:prstGeom>
        </p:spPr>
        <p:txBody>
          <a:bodyPr lIns="0" rIns="0" tIns="0" bIns="0" anchor="ctr"/>
          <a:p>
            <a:endParaRPr b="0" lang="en-GB" sz="2400" spc="-1" strike="noStrike">
              <a:solidFill>
                <a:srgbClr val="000000"/>
              </a:solidFill>
              <a:uFill>
                <a:solidFill>
                  <a:srgbClr val="ffffff"/>
                </a:solidFill>
              </a:uFill>
              <a:latin typeface="Tahoma"/>
            </a:endParaRPr>
          </a:p>
        </p:txBody>
      </p:sp>
      <p:sp>
        <p:nvSpPr>
          <p:cNvPr id="79" name="PlaceHolder 2"/>
          <p:cNvSpPr>
            <a:spLocks noGrp="1"/>
          </p:cNvSpPr>
          <p:nvPr>
            <p:ph type="body"/>
          </p:nvPr>
        </p:nvSpPr>
        <p:spPr>
          <a:xfrm>
            <a:off x="660240" y="2160720"/>
            <a:ext cx="6876360" cy="388044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60240" y="609480"/>
            <a:ext cx="6876360" cy="1320480"/>
          </a:xfrm>
          <a:prstGeom prst="rect">
            <a:avLst/>
          </a:prstGeom>
        </p:spPr>
        <p:txBody>
          <a:bodyPr lIns="0" rIns="0" tIns="0" bIns="0" anchor="ctr"/>
          <a:p>
            <a:endParaRPr b="0" lang="en-GB" sz="2400" spc="-1" strike="noStrike">
              <a:solidFill>
                <a:srgbClr val="000000"/>
              </a:solidFill>
              <a:uFill>
                <a:solidFill>
                  <a:srgbClr val="ffffff"/>
                </a:solidFill>
              </a:uFill>
              <a:latin typeface="Tahoma"/>
            </a:endParaRPr>
          </a:p>
        </p:txBody>
      </p:sp>
      <p:sp>
        <p:nvSpPr>
          <p:cNvPr id="81" name="PlaceHolder 2"/>
          <p:cNvSpPr>
            <a:spLocks noGrp="1"/>
          </p:cNvSpPr>
          <p:nvPr>
            <p:ph type="body"/>
          </p:nvPr>
        </p:nvSpPr>
        <p:spPr>
          <a:xfrm>
            <a:off x="660240" y="2160720"/>
            <a:ext cx="3355560" cy="388044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
        <p:nvSpPr>
          <p:cNvPr id="82" name="PlaceHolder 3"/>
          <p:cNvSpPr>
            <a:spLocks noGrp="1"/>
          </p:cNvSpPr>
          <p:nvPr>
            <p:ph type="body"/>
          </p:nvPr>
        </p:nvSpPr>
        <p:spPr>
          <a:xfrm>
            <a:off x="4183920" y="2160720"/>
            <a:ext cx="3355560" cy="388044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3" name="PlaceHolder 1"/>
          <p:cNvSpPr>
            <a:spLocks noGrp="1"/>
          </p:cNvSpPr>
          <p:nvPr>
            <p:ph type="title"/>
          </p:nvPr>
        </p:nvSpPr>
        <p:spPr>
          <a:xfrm>
            <a:off x="660240" y="609480"/>
            <a:ext cx="6876360" cy="1320480"/>
          </a:xfrm>
          <a:prstGeom prst="rect">
            <a:avLst/>
          </a:prstGeom>
        </p:spPr>
        <p:txBody>
          <a:bodyPr lIns="0" rIns="0" tIns="0" bIns="0" anchor="ctr"/>
          <a:p>
            <a:endParaRPr b="0" lang="en-GB" sz="2400" spc="-1" strike="noStrike">
              <a:solidFill>
                <a:srgbClr val="000000"/>
              </a:solidFill>
              <a:uFill>
                <a:solidFill>
                  <a:srgbClr val="ffffff"/>
                </a:solidFill>
              </a:uFill>
              <a:latin typeface="Tahoma"/>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4" name="PlaceHolder 1"/>
          <p:cNvSpPr>
            <a:spLocks noGrp="1"/>
          </p:cNvSpPr>
          <p:nvPr>
            <p:ph type="subTitle"/>
          </p:nvPr>
        </p:nvSpPr>
        <p:spPr>
          <a:xfrm>
            <a:off x="660240" y="609480"/>
            <a:ext cx="6876360" cy="6122160"/>
          </a:xfrm>
          <a:prstGeom prst="rect">
            <a:avLst/>
          </a:prstGeom>
        </p:spPr>
        <p:txBody>
          <a:bodyPr lIns="0" rIns="0" tIns="0" bIns="0" anchor="ctr"/>
          <a:p>
            <a:pPr algn="ctr"/>
            <a:endParaRPr b="0" lang="el-GR"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660240" y="609480"/>
            <a:ext cx="6876360" cy="1320480"/>
          </a:xfrm>
          <a:prstGeom prst="rect">
            <a:avLst/>
          </a:prstGeom>
        </p:spPr>
        <p:txBody>
          <a:bodyPr lIns="0" rIns="0" tIns="0" bIns="0" anchor="ctr"/>
          <a:p>
            <a:endParaRPr b="0" lang="en-GB" sz="2400" spc="-1" strike="noStrike">
              <a:solidFill>
                <a:srgbClr val="000000"/>
              </a:solidFill>
              <a:uFill>
                <a:solidFill>
                  <a:srgbClr val="ffffff"/>
                </a:solidFill>
              </a:uFill>
              <a:latin typeface="Tahoma"/>
            </a:endParaRPr>
          </a:p>
        </p:txBody>
      </p:sp>
      <p:sp>
        <p:nvSpPr>
          <p:cNvPr id="86" name="PlaceHolder 2"/>
          <p:cNvSpPr>
            <a:spLocks noGrp="1"/>
          </p:cNvSpPr>
          <p:nvPr>
            <p:ph type="body"/>
          </p:nvPr>
        </p:nvSpPr>
        <p:spPr>
          <a:xfrm>
            <a:off x="660240" y="2160720"/>
            <a:ext cx="3355560" cy="185076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
        <p:nvSpPr>
          <p:cNvPr id="87" name="PlaceHolder 3"/>
          <p:cNvSpPr>
            <a:spLocks noGrp="1"/>
          </p:cNvSpPr>
          <p:nvPr>
            <p:ph type="body"/>
          </p:nvPr>
        </p:nvSpPr>
        <p:spPr>
          <a:xfrm>
            <a:off x="660240" y="4187520"/>
            <a:ext cx="3355560" cy="185076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
        <p:nvSpPr>
          <p:cNvPr id="88" name="PlaceHolder 4"/>
          <p:cNvSpPr>
            <a:spLocks noGrp="1"/>
          </p:cNvSpPr>
          <p:nvPr>
            <p:ph type="body"/>
          </p:nvPr>
        </p:nvSpPr>
        <p:spPr>
          <a:xfrm>
            <a:off x="4183920" y="2160720"/>
            <a:ext cx="3355560" cy="388044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5" name="PlaceHolder 1"/>
          <p:cNvSpPr>
            <a:spLocks noGrp="1"/>
          </p:cNvSpPr>
          <p:nvPr>
            <p:ph type="title"/>
          </p:nvPr>
        </p:nvSpPr>
        <p:spPr>
          <a:xfrm>
            <a:off x="660240" y="609480"/>
            <a:ext cx="6876360" cy="1320480"/>
          </a:xfrm>
          <a:prstGeom prst="rect">
            <a:avLst/>
          </a:prstGeom>
        </p:spPr>
        <p:txBody>
          <a:bodyPr lIns="0" rIns="0" tIns="0" bIns="0" anchor="ctr"/>
          <a:p>
            <a:endParaRPr b="0" lang="en-GB" sz="2400" spc="-1" strike="noStrike">
              <a:solidFill>
                <a:srgbClr val="000000"/>
              </a:solidFill>
              <a:uFill>
                <a:solidFill>
                  <a:srgbClr val="ffffff"/>
                </a:solidFill>
              </a:uFill>
              <a:latin typeface="Tahoma"/>
            </a:endParaRPr>
          </a:p>
        </p:txBody>
      </p:sp>
      <p:sp>
        <p:nvSpPr>
          <p:cNvPr id="26" name="PlaceHolder 2"/>
          <p:cNvSpPr>
            <a:spLocks noGrp="1"/>
          </p:cNvSpPr>
          <p:nvPr>
            <p:ph type="subTitle"/>
          </p:nvPr>
        </p:nvSpPr>
        <p:spPr>
          <a:xfrm>
            <a:off x="660240" y="2160720"/>
            <a:ext cx="6876360" cy="3880440"/>
          </a:xfrm>
          <a:prstGeom prst="rect">
            <a:avLst/>
          </a:prstGeom>
        </p:spPr>
        <p:txBody>
          <a:bodyPr lIns="0" rIns="0" tIns="0" bIns="0" anchor="ctr"/>
          <a:p>
            <a:pPr algn="ctr"/>
            <a:endParaRPr b="0" lang="el-GR"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60240" y="609480"/>
            <a:ext cx="6876360" cy="1320480"/>
          </a:xfrm>
          <a:prstGeom prst="rect">
            <a:avLst/>
          </a:prstGeom>
        </p:spPr>
        <p:txBody>
          <a:bodyPr lIns="0" rIns="0" tIns="0" bIns="0" anchor="ctr"/>
          <a:p>
            <a:endParaRPr b="0" lang="en-GB" sz="2400" spc="-1" strike="noStrike">
              <a:solidFill>
                <a:srgbClr val="000000"/>
              </a:solidFill>
              <a:uFill>
                <a:solidFill>
                  <a:srgbClr val="ffffff"/>
                </a:solidFill>
              </a:uFill>
              <a:latin typeface="Tahoma"/>
            </a:endParaRPr>
          </a:p>
        </p:txBody>
      </p:sp>
      <p:sp>
        <p:nvSpPr>
          <p:cNvPr id="90" name="PlaceHolder 2"/>
          <p:cNvSpPr>
            <a:spLocks noGrp="1"/>
          </p:cNvSpPr>
          <p:nvPr>
            <p:ph type="body"/>
          </p:nvPr>
        </p:nvSpPr>
        <p:spPr>
          <a:xfrm>
            <a:off x="660240" y="2160720"/>
            <a:ext cx="3355560" cy="388044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
        <p:nvSpPr>
          <p:cNvPr id="91" name="PlaceHolder 3"/>
          <p:cNvSpPr>
            <a:spLocks noGrp="1"/>
          </p:cNvSpPr>
          <p:nvPr>
            <p:ph type="body"/>
          </p:nvPr>
        </p:nvSpPr>
        <p:spPr>
          <a:xfrm>
            <a:off x="4183920" y="2160720"/>
            <a:ext cx="3355560" cy="185076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
        <p:nvSpPr>
          <p:cNvPr id="92" name="PlaceHolder 4"/>
          <p:cNvSpPr>
            <a:spLocks noGrp="1"/>
          </p:cNvSpPr>
          <p:nvPr>
            <p:ph type="body"/>
          </p:nvPr>
        </p:nvSpPr>
        <p:spPr>
          <a:xfrm>
            <a:off x="4183920" y="4187520"/>
            <a:ext cx="3355560" cy="185076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60240" y="609480"/>
            <a:ext cx="6876360" cy="1320480"/>
          </a:xfrm>
          <a:prstGeom prst="rect">
            <a:avLst/>
          </a:prstGeom>
        </p:spPr>
        <p:txBody>
          <a:bodyPr lIns="0" rIns="0" tIns="0" bIns="0" anchor="ctr"/>
          <a:p>
            <a:endParaRPr b="0" lang="en-GB" sz="2400" spc="-1" strike="noStrike">
              <a:solidFill>
                <a:srgbClr val="000000"/>
              </a:solidFill>
              <a:uFill>
                <a:solidFill>
                  <a:srgbClr val="ffffff"/>
                </a:solidFill>
              </a:uFill>
              <a:latin typeface="Tahoma"/>
            </a:endParaRPr>
          </a:p>
        </p:txBody>
      </p:sp>
      <p:sp>
        <p:nvSpPr>
          <p:cNvPr id="94" name="PlaceHolder 2"/>
          <p:cNvSpPr>
            <a:spLocks noGrp="1"/>
          </p:cNvSpPr>
          <p:nvPr>
            <p:ph type="body"/>
          </p:nvPr>
        </p:nvSpPr>
        <p:spPr>
          <a:xfrm>
            <a:off x="660240" y="2160720"/>
            <a:ext cx="3355560" cy="185076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
        <p:nvSpPr>
          <p:cNvPr id="95" name="PlaceHolder 3"/>
          <p:cNvSpPr>
            <a:spLocks noGrp="1"/>
          </p:cNvSpPr>
          <p:nvPr>
            <p:ph type="body"/>
          </p:nvPr>
        </p:nvSpPr>
        <p:spPr>
          <a:xfrm>
            <a:off x="4183920" y="2160720"/>
            <a:ext cx="3355560" cy="185076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
        <p:nvSpPr>
          <p:cNvPr id="96" name="PlaceHolder 4"/>
          <p:cNvSpPr>
            <a:spLocks noGrp="1"/>
          </p:cNvSpPr>
          <p:nvPr>
            <p:ph type="body"/>
          </p:nvPr>
        </p:nvSpPr>
        <p:spPr>
          <a:xfrm>
            <a:off x="660240" y="4187520"/>
            <a:ext cx="6876360" cy="185076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60240" y="609480"/>
            <a:ext cx="6876360" cy="1320480"/>
          </a:xfrm>
          <a:prstGeom prst="rect">
            <a:avLst/>
          </a:prstGeom>
        </p:spPr>
        <p:txBody>
          <a:bodyPr lIns="0" rIns="0" tIns="0" bIns="0" anchor="ctr"/>
          <a:p>
            <a:endParaRPr b="0" lang="en-GB" sz="2400" spc="-1" strike="noStrike">
              <a:solidFill>
                <a:srgbClr val="000000"/>
              </a:solidFill>
              <a:uFill>
                <a:solidFill>
                  <a:srgbClr val="ffffff"/>
                </a:solidFill>
              </a:uFill>
              <a:latin typeface="Tahoma"/>
            </a:endParaRPr>
          </a:p>
        </p:txBody>
      </p:sp>
      <p:sp>
        <p:nvSpPr>
          <p:cNvPr id="98" name="PlaceHolder 2"/>
          <p:cNvSpPr>
            <a:spLocks noGrp="1"/>
          </p:cNvSpPr>
          <p:nvPr>
            <p:ph type="body"/>
          </p:nvPr>
        </p:nvSpPr>
        <p:spPr>
          <a:xfrm>
            <a:off x="660240" y="2160720"/>
            <a:ext cx="6876360" cy="185076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
        <p:nvSpPr>
          <p:cNvPr id="99" name="PlaceHolder 3"/>
          <p:cNvSpPr>
            <a:spLocks noGrp="1"/>
          </p:cNvSpPr>
          <p:nvPr>
            <p:ph type="body"/>
          </p:nvPr>
        </p:nvSpPr>
        <p:spPr>
          <a:xfrm>
            <a:off x="660240" y="4187520"/>
            <a:ext cx="6876360" cy="185076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60240" y="609480"/>
            <a:ext cx="6876360" cy="1320480"/>
          </a:xfrm>
          <a:prstGeom prst="rect">
            <a:avLst/>
          </a:prstGeom>
        </p:spPr>
        <p:txBody>
          <a:bodyPr lIns="0" rIns="0" tIns="0" bIns="0" anchor="ctr"/>
          <a:p>
            <a:endParaRPr b="0" lang="en-GB" sz="2400" spc="-1" strike="noStrike">
              <a:solidFill>
                <a:srgbClr val="000000"/>
              </a:solidFill>
              <a:uFill>
                <a:solidFill>
                  <a:srgbClr val="ffffff"/>
                </a:solidFill>
              </a:uFill>
              <a:latin typeface="Tahoma"/>
            </a:endParaRPr>
          </a:p>
        </p:txBody>
      </p:sp>
      <p:sp>
        <p:nvSpPr>
          <p:cNvPr id="101" name="PlaceHolder 2"/>
          <p:cNvSpPr>
            <a:spLocks noGrp="1"/>
          </p:cNvSpPr>
          <p:nvPr>
            <p:ph type="body"/>
          </p:nvPr>
        </p:nvSpPr>
        <p:spPr>
          <a:xfrm>
            <a:off x="660240" y="2160720"/>
            <a:ext cx="3355560" cy="185076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
        <p:nvSpPr>
          <p:cNvPr id="102" name="PlaceHolder 3"/>
          <p:cNvSpPr>
            <a:spLocks noGrp="1"/>
          </p:cNvSpPr>
          <p:nvPr>
            <p:ph type="body"/>
          </p:nvPr>
        </p:nvSpPr>
        <p:spPr>
          <a:xfrm>
            <a:off x="4183920" y="2160720"/>
            <a:ext cx="3355560" cy="185076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
        <p:nvSpPr>
          <p:cNvPr id="103" name="PlaceHolder 4"/>
          <p:cNvSpPr>
            <a:spLocks noGrp="1"/>
          </p:cNvSpPr>
          <p:nvPr>
            <p:ph type="body"/>
          </p:nvPr>
        </p:nvSpPr>
        <p:spPr>
          <a:xfrm>
            <a:off x="4183920" y="4187520"/>
            <a:ext cx="3355560" cy="185076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
        <p:nvSpPr>
          <p:cNvPr id="104" name="PlaceHolder 5"/>
          <p:cNvSpPr>
            <a:spLocks noGrp="1"/>
          </p:cNvSpPr>
          <p:nvPr>
            <p:ph type="body"/>
          </p:nvPr>
        </p:nvSpPr>
        <p:spPr>
          <a:xfrm>
            <a:off x="660240" y="4187520"/>
            <a:ext cx="3355560" cy="185076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60240" y="609480"/>
            <a:ext cx="6876360" cy="1320480"/>
          </a:xfrm>
          <a:prstGeom prst="rect">
            <a:avLst/>
          </a:prstGeom>
        </p:spPr>
        <p:txBody>
          <a:bodyPr lIns="0" rIns="0" tIns="0" bIns="0" anchor="ctr"/>
          <a:p>
            <a:endParaRPr b="0" lang="en-GB" sz="2400" spc="-1" strike="noStrike">
              <a:solidFill>
                <a:srgbClr val="000000"/>
              </a:solidFill>
              <a:uFill>
                <a:solidFill>
                  <a:srgbClr val="ffffff"/>
                </a:solidFill>
              </a:uFill>
              <a:latin typeface="Tahoma"/>
            </a:endParaRPr>
          </a:p>
        </p:txBody>
      </p:sp>
      <p:sp>
        <p:nvSpPr>
          <p:cNvPr id="106" name="PlaceHolder 2"/>
          <p:cNvSpPr>
            <a:spLocks noGrp="1"/>
          </p:cNvSpPr>
          <p:nvPr>
            <p:ph type="body"/>
          </p:nvPr>
        </p:nvSpPr>
        <p:spPr>
          <a:xfrm>
            <a:off x="660240" y="2160720"/>
            <a:ext cx="2214000" cy="185076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
        <p:nvSpPr>
          <p:cNvPr id="107" name="PlaceHolder 3"/>
          <p:cNvSpPr>
            <a:spLocks noGrp="1"/>
          </p:cNvSpPr>
          <p:nvPr>
            <p:ph type="body"/>
          </p:nvPr>
        </p:nvSpPr>
        <p:spPr>
          <a:xfrm>
            <a:off x="2985480" y="2160720"/>
            <a:ext cx="2214000" cy="185076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
        <p:nvSpPr>
          <p:cNvPr id="108" name="PlaceHolder 4"/>
          <p:cNvSpPr>
            <a:spLocks noGrp="1"/>
          </p:cNvSpPr>
          <p:nvPr>
            <p:ph type="body"/>
          </p:nvPr>
        </p:nvSpPr>
        <p:spPr>
          <a:xfrm>
            <a:off x="5310360" y="2160720"/>
            <a:ext cx="2214000" cy="185076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
        <p:nvSpPr>
          <p:cNvPr id="109" name="PlaceHolder 5"/>
          <p:cNvSpPr>
            <a:spLocks noGrp="1"/>
          </p:cNvSpPr>
          <p:nvPr>
            <p:ph type="body"/>
          </p:nvPr>
        </p:nvSpPr>
        <p:spPr>
          <a:xfrm>
            <a:off x="5310360" y="4187520"/>
            <a:ext cx="2214000" cy="185076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
        <p:nvSpPr>
          <p:cNvPr id="110" name="PlaceHolder 6"/>
          <p:cNvSpPr>
            <a:spLocks noGrp="1"/>
          </p:cNvSpPr>
          <p:nvPr>
            <p:ph type="body"/>
          </p:nvPr>
        </p:nvSpPr>
        <p:spPr>
          <a:xfrm>
            <a:off x="2985480" y="4187520"/>
            <a:ext cx="2214000" cy="185076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
        <p:nvSpPr>
          <p:cNvPr id="111" name="PlaceHolder 7"/>
          <p:cNvSpPr>
            <a:spLocks noGrp="1"/>
          </p:cNvSpPr>
          <p:nvPr>
            <p:ph type="body"/>
          </p:nvPr>
        </p:nvSpPr>
        <p:spPr>
          <a:xfrm>
            <a:off x="660240" y="4187520"/>
            <a:ext cx="2214000" cy="185076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60240" y="609480"/>
            <a:ext cx="6876360" cy="1320480"/>
          </a:xfrm>
          <a:prstGeom prst="rect">
            <a:avLst/>
          </a:prstGeom>
        </p:spPr>
        <p:txBody>
          <a:bodyPr lIns="0" rIns="0" tIns="0" bIns="0" anchor="ctr"/>
          <a:p>
            <a:endParaRPr b="0" lang="en-GB" sz="2400" spc="-1" strike="noStrike">
              <a:solidFill>
                <a:srgbClr val="000000"/>
              </a:solidFill>
              <a:uFill>
                <a:solidFill>
                  <a:srgbClr val="ffffff"/>
                </a:solidFill>
              </a:uFill>
              <a:latin typeface="Tahoma"/>
            </a:endParaRPr>
          </a:p>
        </p:txBody>
      </p:sp>
      <p:sp>
        <p:nvSpPr>
          <p:cNvPr id="28" name="PlaceHolder 2"/>
          <p:cNvSpPr>
            <a:spLocks noGrp="1"/>
          </p:cNvSpPr>
          <p:nvPr>
            <p:ph type="body"/>
          </p:nvPr>
        </p:nvSpPr>
        <p:spPr>
          <a:xfrm>
            <a:off x="660240" y="2160720"/>
            <a:ext cx="6876360" cy="388044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60240" y="609480"/>
            <a:ext cx="6876360" cy="1320480"/>
          </a:xfrm>
          <a:prstGeom prst="rect">
            <a:avLst/>
          </a:prstGeom>
        </p:spPr>
        <p:txBody>
          <a:bodyPr lIns="0" rIns="0" tIns="0" bIns="0" anchor="ctr"/>
          <a:p>
            <a:endParaRPr b="0" lang="en-GB" sz="2400" spc="-1" strike="noStrike">
              <a:solidFill>
                <a:srgbClr val="000000"/>
              </a:solidFill>
              <a:uFill>
                <a:solidFill>
                  <a:srgbClr val="ffffff"/>
                </a:solidFill>
              </a:uFill>
              <a:latin typeface="Tahoma"/>
            </a:endParaRPr>
          </a:p>
        </p:txBody>
      </p:sp>
      <p:sp>
        <p:nvSpPr>
          <p:cNvPr id="30" name="PlaceHolder 2"/>
          <p:cNvSpPr>
            <a:spLocks noGrp="1"/>
          </p:cNvSpPr>
          <p:nvPr>
            <p:ph type="body"/>
          </p:nvPr>
        </p:nvSpPr>
        <p:spPr>
          <a:xfrm>
            <a:off x="660240" y="2160720"/>
            <a:ext cx="3355560" cy="388044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
        <p:nvSpPr>
          <p:cNvPr id="31" name="PlaceHolder 3"/>
          <p:cNvSpPr>
            <a:spLocks noGrp="1"/>
          </p:cNvSpPr>
          <p:nvPr>
            <p:ph type="body"/>
          </p:nvPr>
        </p:nvSpPr>
        <p:spPr>
          <a:xfrm>
            <a:off x="4183920" y="2160720"/>
            <a:ext cx="3355560" cy="388044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2" name="PlaceHolder 1"/>
          <p:cNvSpPr>
            <a:spLocks noGrp="1"/>
          </p:cNvSpPr>
          <p:nvPr>
            <p:ph type="title"/>
          </p:nvPr>
        </p:nvSpPr>
        <p:spPr>
          <a:xfrm>
            <a:off x="660240" y="609480"/>
            <a:ext cx="6876360" cy="1320480"/>
          </a:xfrm>
          <a:prstGeom prst="rect">
            <a:avLst/>
          </a:prstGeom>
        </p:spPr>
        <p:txBody>
          <a:bodyPr lIns="0" rIns="0" tIns="0" bIns="0" anchor="ctr"/>
          <a:p>
            <a:endParaRPr b="0" lang="en-GB" sz="2400" spc="-1" strike="noStrike">
              <a:solidFill>
                <a:srgbClr val="000000"/>
              </a:solidFill>
              <a:uFill>
                <a:solidFill>
                  <a:srgbClr val="ffffff"/>
                </a:solidFill>
              </a:uFill>
              <a:latin typeface="Tahoma"/>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3" name="PlaceHolder 1"/>
          <p:cNvSpPr>
            <a:spLocks noGrp="1"/>
          </p:cNvSpPr>
          <p:nvPr>
            <p:ph type="subTitle"/>
          </p:nvPr>
        </p:nvSpPr>
        <p:spPr>
          <a:xfrm>
            <a:off x="660240" y="609480"/>
            <a:ext cx="6876360" cy="6122160"/>
          </a:xfrm>
          <a:prstGeom prst="rect">
            <a:avLst/>
          </a:prstGeom>
        </p:spPr>
        <p:txBody>
          <a:bodyPr lIns="0" rIns="0" tIns="0" bIns="0" anchor="ctr"/>
          <a:p>
            <a:pPr algn="ctr"/>
            <a:endParaRPr b="0" lang="el-GR"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60240" y="609480"/>
            <a:ext cx="6876360" cy="1320480"/>
          </a:xfrm>
          <a:prstGeom prst="rect">
            <a:avLst/>
          </a:prstGeom>
        </p:spPr>
        <p:txBody>
          <a:bodyPr lIns="0" rIns="0" tIns="0" bIns="0" anchor="ctr"/>
          <a:p>
            <a:endParaRPr b="0" lang="en-GB" sz="2400" spc="-1" strike="noStrike">
              <a:solidFill>
                <a:srgbClr val="000000"/>
              </a:solidFill>
              <a:uFill>
                <a:solidFill>
                  <a:srgbClr val="ffffff"/>
                </a:solidFill>
              </a:uFill>
              <a:latin typeface="Tahoma"/>
            </a:endParaRPr>
          </a:p>
        </p:txBody>
      </p:sp>
      <p:sp>
        <p:nvSpPr>
          <p:cNvPr id="35" name="PlaceHolder 2"/>
          <p:cNvSpPr>
            <a:spLocks noGrp="1"/>
          </p:cNvSpPr>
          <p:nvPr>
            <p:ph type="body"/>
          </p:nvPr>
        </p:nvSpPr>
        <p:spPr>
          <a:xfrm>
            <a:off x="660240" y="2160720"/>
            <a:ext cx="3355560" cy="185076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
        <p:nvSpPr>
          <p:cNvPr id="36" name="PlaceHolder 3"/>
          <p:cNvSpPr>
            <a:spLocks noGrp="1"/>
          </p:cNvSpPr>
          <p:nvPr>
            <p:ph type="body"/>
          </p:nvPr>
        </p:nvSpPr>
        <p:spPr>
          <a:xfrm>
            <a:off x="660240" y="4187520"/>
            <a:ext cx="3355560" cy="185076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
        <p:nvSpPr>
          <p:cNvPr id="37" name="PlaceHolder 4"/>
          <p:cNvSpPr>
            <a:spLocks noGrp="1"/>
          </p:cNvSpPr>
          <p:nvPr>
            <p:ph type="body"/>
          </p:nvPr>
        </p:nvSpPr>
        <p:spPr>
          <a:xfrm>
            <a:off x="4183920" y="2160720"/>
            <a:ext cx="3355560" cy="388044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60240" y="609480"/>
            <a:ext cx="6876360" cy="1320480"/>
          </a:xfrm>
          <a:prstGeom prst="rect">
            <a:avLst/>
          </a:prstGeom>
        </p:spPr>
        <p:txBody>
          <a:bodyPr lIns="0" rIns="0" tIns="0" bIns="0" anchor="ctr"/>
          <a:p>
            <a:endParaRPr b="0" lang="en-GB" sz="2400" spc="-1" strike="noStrike">
              <a:solidFill>
                <a:srgbClr val="000000"/>
              </a:solidFill>
              <a:uFill>
                <a:solidFill>
                  <a:srgbClr val="ffffff"/>
                </a:solidFill>
              </a:uFill>
              <a:latin typeface="Tahoma"/>
            </a:endParaRPr>
          </a:p>
        </p:txBody>
      </p:sp>
      <p:sp>
        <p:nvSpPr>
          <p:cNvPr id="39" name="PlaceHolder 2"/>
          <p:cNvSpPr>
            <a:spLocks noGrp="1"/>
          </p:cNvSpPr>
          <p:nvPr>
            <p:ph type="body"/>
          </p:nvPr>
        </p:nvSpPr>
        <p:spPr>
          <a:xfrm>
            <a:off x="660240" y="2160720"/>
            <a:ext cx="3355560" cy="388044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
        <p:nvSpPr>
          <p:cNvPr id="40" name="PlaceHolder 3"/>
          <p:cNvSpPr>
            <a:spLocks noGrp="1"/>
          </p:cNvSpPr>
          <p:nvPr>
            <p:ph type="body"/>
          </p:nvPr>
        </p:nvSpPr>
        <p:spPr>
          <a:xfrm>
            <a:off x="4183920" y="2160720"/>
            <a:ext cx="3355560" cy="185076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
        <p:nvSpPr>
          <p:cNvPr id="41" name="PlaceHolder 4"/>
          <p:cNvSpPr>
            <a:spLocks noGrp="1"/>
          </p:cNvSpPr>
          <p:nvPr>
            <p:ph type="body"/>
          </p:nvPr>
        </p:nvSpPr>
        <p:spPr>
          <a:xfrm>
            <a:off x="4183920" y="4187520"/>
            <a:ext cx="3355560" cy="185076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60240" y="609480"/>
            <a:ext cx="6876360" cy="1320480"/>
          </a:xfrm>
          <a:prstGeom prst="rect">
            <a:avLst/>
          </a:prstGeom>
        </p:spPr>
        <p:txBody>
          <a:bodyPr lIns="0" rIns="0" tIns="0" bIns="0" anchor="ctr"/>
          <a:p>
            <a:endParaRPr b="0" lang="en-GB" sz="2400" spc="-1" strike="noStrike">
              <a:solidFill>
                <a:srgbClr val="000000"/>
              </a:solidFill>
              <a:uFill>
                <a:solidFill>
                  <a:srgbClr val="ffffff"/>
                </a:solidFill>
              </a:uFill>
              <a:latin typeface="Tahoma"/>
            </a:endParaRPr>
          </a:p>
        </p:txBody>
      </p:sp>
      <p:sp>
        <p:nvSpPr>
          <p:cNvPr id="43" name="PlaceHolder 2"/>
          <p:cNvSpPr>
            <a:spLocks noGrp="1"/>
          </p:cNvSpPr>
          <p:nvPr>
            <p:ph type="body"/>
          </p:nvPr>
        </p:nvSpPr>
        <p:spPr>
          <a:xfrm>
            <a:off x="660240" y="2160720"/>
            <a:ext cx="3355560" cy="185076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
        <p:nvSpPr>
          <p:cNvPr id="44" name="PlaceHolder 3"/>
          <p:cNvSpPr>
            <a:spLocks noGrp="1"/>
          </p:cNvSpPr>
          <p:nvPr>
            <p:ph type="body"/>
          </p:nvPr>
        </p:nvSpPr>
        <p:spPr>
          <a:xfrm>
            <a:off x="4183920" y="2160720"/>
            <a:ext cx="3355560" cy="185076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
        <p:nvSpPr>
          <p:cNvPr id="45" name="PlaceHolder 4"/>
          <p:cNvSpPr>
            <a:spLocks noGrp="1"/>
          </p:cNvSpPr>
          <p:nvPr>
            <p:ph type="body"/>
          </p:nvPr>
        </p:nvSpPr>
        <p:spPr>
          <a:xfrm>
            <a:off x="660240" y="4187520"/>
            <a:ext cx="6876360" cy="1850760"/>
          </a:xfrm>
          <a:prstGeom prst="rect">
            <a:avLst/>
          </a:prstGeom>
        </p:spPr>
        <p:txBody>
          <a:bodyPr lIns="0" rIns="0" tIns="0" bIns="0"/>
          <a:p>
            <a:endParaRPr b="0" lang="en-GB" sz="1800" spc="-1" strike="noStrike">
              <a:solidFill>
                <a:srgbClr val="404040"/>
              </a:solidFill>
              <a:uFill>
                <a:solidFill>
                  <a:srgbClr val="ffffff"/>
                </a:solidFill>
              </a:uFill>
              <a:latin typeface="Trebuchet MS"/>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9000" y="4013280"/>
            <a:ext cx="495000" cy="2853000"/>
          </a:xfrm>
          <a:custGeom>
            <a:avLst/>
            <a:gdLst/>
            <a:ah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 name="Line 2"/>
          <p:cNvSpPr/>
          <p:nvPr/>
        </p:nvSpPr>
        <p:spPr>
          <a:xfrm flipV="1">
            <a:off x="5558040" y="4175280"/>
            <a:ext cx="4357800" cy="2682720"/>
          </a:xfrm>
          <a:prstGeom prst="line">
            <a:avLst/>
          </a:prstGeom>
          <a:ln w="9360">
            <a:solidFill>
              <a:schemeClr val="bg1">
                <a:lumMod val="85000"/>
              </a:schemeClr>
            </a:solidFill>
            <a:round/>
          </a:ln>
        </p:spPr>
        <p:style>
          <a:lnRef idx="2">
            <a:schemeClr val="accent1"/>
          </a:lnRef>
          <a:fillRef idx="0">
            <a:schemeClr val="accent1"/>
          </a:fillRef>
          <a:effectRef idx="1">
            <a:schemeClr val="accent1"/>
          </a:effectRef>
          <a:fontRef idx="minor"/>
        </p:style>
      </p:sp>
      <p:sp>
        <p:nvSpPr>
          <p:cNvPr id="2" name="Line 3"/>
          <p:cNvSpPr/>
          <p:nvPr/>
        </p:nvSpPr>
        <p:spPr>
          <a:xfrm>
            <a:off x="7629480" y="0"/>
            <a:ext cx="1320840" cy="6858000"/>
          </a:xfrm>
          <a:prstGeom prst="line">
            <a:avLst/>
          </a:prstGeom>
          <a:ln w="9360">
            <a:solidFill>
              <a:schemeClr val="bg1">
                <a:lumMod val="75000"/>
              </a:schemeClr>
            </a:solidFill>
            <a:round/>
          </a:ln>
        </p:spPr>
        <p:style>
          <a:lnRef idx="2">
            <a:schemeClr val="accent1"/>
          </a:lnRef>
          <a:fillRef idx="0">
            <a:schemeClr val="accent1"/>
          </a:fillRef>
          <a:effectRef idx="1">
            <a:schemeClr val="accent1"/>
          </a:effectRef>
          <a:fontRef idx="minor"/>
        </p:style>
      </p:sp>
      <p:sp>
        <p:nvSpPr>
          <p:cNvPr id="3" name="CustomShape 4"/>
          <p:cNvSpPr/>
          <p:nvPr/>
        </p:nvSpPr>
        <p:spPr>
          <a:xfrm>
            <a:off x="7466400" y="0"/>
            <a:ext cx="2458080" cy="6866280"/>
          </a:xfrm>
          <a:custGeom>
            <a:avLst/>
            <a:gdLst/>
            <a:ah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 name="CustomShape 5"/>
          <p:cNvSpPr/>
          <p:nvPr/>
        </p:nvSpPr>
        <p:spPr>
          <a:xfrm>
            <a:off x="7805520" y="-8640"/>
            <a:ext cx="2109960" cy="6866280"/>
          </a:xfrm>
          <a:custGeom>
            <a:avLst/>
            <a:gdLst/>
            <a:ah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 name="CustomShape 6"/>
          <p:cNvSpPr/>
          <p:nvPr/>
        </p:nvSpPr>
        <p:spPr>
          <a:xfrm>
            <a:off x="7191000" y="3920040"/>
            <a:ext cx="2722680" cy="2937600"/>
          </a:xfrm>
          <a:custGeom>
            <a:avLst/>
            <a:gdLst/>
            <a:ah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 name="CustomShape 7"/>
          <p:cNvSpPr/>
          <p:nvPr/>
        </p:nvSpPr>
        <p:spPr>
          <a:xfrm>
            <a:off x="7594560" y="-8640"/>
            <a:ext cx="2320920" cy="6866280"/>
          </a:xfrm>
          <a:custGeom>
            <a:avLst/>
            <a:gdLst/>
            <a:ah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 name="CustomShape 8"/>
          <p:cNvSpPr/>
          <p:nvPr/>
        </p:nvSpPr>
        <p:spPr>
          <a:xfrm>
            <a:off x="8987040" y="-8640"/>
            <a:ext cx="928800" cy="6866280"/>
          </a:xfrm>
          <a:custGeom>
            <a:avLst/>
            <a:gdLst/>
            <a:ah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8" name="CustomShape 9"/>
          <p:cNvSpPr/>
          <p:nvPr/>
        </p:nvSpPr>
        <p:spPr>
          <a:xfrm>
            <a:off x="8750160" y="-8640"/>
            <a:ext cx="1155240" cy="6866280"/>
          </a:xfrm>
          <a:custGeom>
            <a:avLst/>
            <a:gdLst/>
            <a:ah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9" name="CustomShape 10"/>
          <p:cNvSpPr/>
          <p:nvPr/>
        </p:nvSpPr>
        <p:spPr>
          <a:xfrm>
            <a:off x="8732160" y="4893840"/>
            <a:ext cx="1184760" cy="1963800"/>
          </a:xfrm>
          <a:custGeom>
            <a:avLst/>
            <a:gdLst/>
            <a:ah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0" name="Line 11"/>
          <p:cNvSpPr/>
          <p:nvPr/>
        </p:nvSpPr>
        <p:spPr>
          <a:xfrm flipV="1">
            <a:off x="5558040" y="4175280"/>
            <a:ext cx="4357800" cy="2682720"/>
          </a:xfrm>
          <a:prstGeom prst="line">
            <a:avLst/>
          </a:prstGeom>
          <a:ln w="9360">
            <a:solidFill>
              <a:schemeClr val="bg1">
                <a:lumMod val="85000"/>
              </a:schemeClr>
            </a:solidFill>
            <a:round/>
          </a:ln>
        </p:spPr>
        <p:style>
          <a:lnRef idx="2">
            <a:schemeClr val="accent1"/>
          </a:lnRef>
          <a:fillRef idx="0">
            <a:schemeClr val="accent1"/>
          </a:fillRef>
          <a:effectRef idx="1">
            <a:schemeClr val="accent1"/>
          </a:effectRef>
          <a:fontRef idx="minor"/>
        </p:style>
      </p:sp>
      <p:sp>
        <p:nvSpPr>
          <p:cNvPr id="11" name="Line 12"/>
          <p:cNvSpPr/>
          <p:nvPr/>
        </p:nvSpPr>
        <p:spPr>
          <a:xfrm>
            <a:off x="7629480" y="0"/>
            <a:ext cx="1320840" cy="6858000"/>
          </a:xfrm>
          <a:prstGeom prst="line">
            <a:avLst/>
          </a:prstGeom>
          <a:ln w="9360">
            <a:solidFill>
              <a:schemeClr val="bg1">
                <a:lumMod val="75000"/>
              </a:schemeClr>
            </a:solidFill>
            <a:round/>
          </a:ln>
        </p:spPr>
        <p:style>
          <a:lnRef idx="2">
            <a:schemeClr val="accent1"/>
          </a:lnRef>
          <a:fillRef idx="0">
            <a:schemeClr val="accent1"/>
          </a:fillRef>
          <a:effectRef idx="1">
            <a:schemeClr val="accent1"/>
          </a:effectRef>
          <a:fontRef idx="minor"/>
        </p:style>
      </p:sp>
      <p:sp>
        <p:nvSpPr>
          <p:cNvPr id="12" name="CustomShape 13"/>
          <p:cNvSpPr/>
          <p:nvPr/>
        </p:nvSpPr>
        <p:spPr>
          <a:xfrm>
            <a:off x="7466400" y="0"/>
            <a:ext cx="2458080" cy="6866280"/>
          </a:xfrm>
          <a:custGeom>
            <a:avLst/>
            <a:gdLst/>
            <a:ah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3" name="CustomShape 14"/>
          <p:cNvSpPr/>
          <p:nvPr/>
        </p:nvSpPr>
        <p:spPr>
          <a:xfrm>
            <a:off x="7805520" y="-8640"/>
            <a:ext cx="2109960" cy="6866280"/>
          </a:xfrm>
          <a:custGeom>
            <a:avLst/>
            <a:gdLst/>
            <a:ah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4" name="CustomShape 15"/>
          <p:cNvSpPr/>
          <p:nvPr/>
        </p:nvSpPr>
        <p:spPr>
          <a:xfrm>
            <a:off x="7191000" y="3920040"/>
            <a:ext cx="2722680" cy="2937600"/>
          </a:xfrm>
          <a:custGeom>
            <a:avLst/>
            <a:gdLst/>
            <a:ah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5" name="CustomShape 16"/>
          <p:cNvSpPr/>
          <p:nvPr/>
        </p:nvSpPr>
        <p:spPr>
          <a:xfrm>
            <a:off x="7594560" y="-8640"/>
            <a:ext cx="2320920" cy="6866280"/>
          </a:xfrm>
          <a:custGeom>
            <a:avLst/>
            <a:gdLst/>
            <a:ah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6" name="CustomShape 17"/>
          <p:cNvSpPr/>
          <p:nvPr/>
        </p:nvSpPr>
        <p:spPr>
          <a:xfrm>
            <a:off x="8987040" y="-8640"/>
            <a:ext cx="928800" cy="6866280"/>
          </a:xfrm>
          <a:custGeom>
            <a:avLst/>
            <a:gdLst/>
            <a:ah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7" name="CustomShape 18"/>
          <p:cNvSpPr/>
          <p:nvPr/>
        </p:nvSpPr>
        <p:spPr>
          <a:xfrm>
            <a:off x="8750160" y="-8640"/>
            <a:ext cx="1155240" cy="6866280"/>
          </a:xfrm>
          <a:custGeom>
            <a:avLst/>
            <a:gdLst/>
            <a:ah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8" name="CustomShape 19"/>
          <p:cNvSpPr/>
          <p:nvPr/>
        </p:nvSpPr>
        <p:spPr>
          <a:xfrm>
            <a:off x="8732160" y="4893840"/>
            <a:ext cx="1184760" cy="1963800"/>
          </a:xfrm>
          <a:custGeom>
            <a:avLst/>
            <a:gdLst/>
            <a:ah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9" name="CustomShape 20"/>
          <p:cNvSpPr/>
          <p:nvPr/>
        </p:nvSpPr>
        <p:spPr>
          <a:xfrm>
            <a:off x="-9000" y="-8640"/>
            <a:ext cx="935280" cy="5697720"/>
          </a:xfrm>
          <a:custGeom>
            <a:avLst/>
            <a:gdLst/>
            <a:ah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0" name="PlaceHolder 21"/>
          <p:cNvSpPr>
            <a:spLocks noGrp="1"/>
          </p:cNvSpPr>
          <p:nvPr>
            <p:ph type="title"/>
          </p:nvPr>
        </p:nvSpPr>
        <p:spPr>
          <a:xfrm>
            <a:off x="1224720" y="2404440"/>
            <a:ext cx="6311880" cy="1645920"/>
          </a:xfrm>
          <a:prstGeom prst="rect">
            <a:avLst/>
          </a:prstGeom>
        </p:spPr>
        <p:txBody>
          <a:bodyPr anchor="b"/>
          <a:p>
            <a:pPr algn="r">
              <a:lnSpc>
                <a:spcPct val="100000"/>
              </a:lnSpc>
            </a:pPr>
            <a:r>
              <a:rPr b="0" lang="en-GB" sz="5400" spc="-1" strike="noStrike">
                <a:solidFill>
                  <a:srgbClr val="90c226"/>
                </a:solidFill>
                <a:uFill>
                  <a:solidFill>
                    <a:srgbClr val="ffffff"/>
                  </a:solidFill>
                </a:uFill>
                <a:latin typeface="Trebuchet MS"/>
              </a:rPr>
              <a:t>Click to edit Master title style</a:t>
            </a:r>
            <a:endParaRPr b="0" lang="en-GB" sz="5400" spc="-1" strike="noStrike">
              <a:solidFill>
                <a:srgbClr val="000000"/>
              </a:solidFill>
              <a:uFill>
                <a:solidFill>
                  <a:srgbClr val="ffffff"/>
                </a:solidFill>
              </a:uFill>
              <a:latin typeface="Tahoma"/>
            </a:endParaRPr>
          </a:p>
        </p:txBody>
      </p:sp>
      <p:sp>
        <p:nvSpPr>
          <p:cNvPr id="21" name="PlaceHolder 22"/>
          <p:cNvSpPr>
            <a:spLocks noGrp="1"/>
          </p:cNvSpPr>
          <p:nvPr>
            <p:ph type="dt"/>
          </p:nvPr>
        </p:nvSpPr>
        <p:spPr>
          <a:xfrm>
            <a:off x="5855760" y="6041520"/>
            <a:ext cx="740880" cy="364680"/>
          </a:xfrm>
          <a:prstGeom prst="rect">
            <a:avLst/>
          </a:prstGeom>
        </p:spPr>
        <p:txBody>
          <a:bodyPr anchor="ctr"/>
          <a:p>
            <a:endParaRPr b="0" lang="el-GR" sz="2400" spc="-1" strike="noStrike">
              <a:solidFill>
                <a:srgbClr val="000000"/>
              </a:solidFill>
              <a:uFill>
                <a:solidFill>
                  <a:srgbClr val="ffffff"/>
                </a:solidFill>
              </a:uFill>
              <a:latin typeface="Times New Roman"/>
            </a:endParaRPr>
          </a:p>
        </p:txBody>
      </p:sp>
      <p:sp>
        <p:nvSpPr>
          <p:cNvPr id="22" name="PlaceHolder 23"/>
          <p:cNvSpPr>
            <a:spLocks noGrp="1"/>
          </p:cNvSpPr>
          <p:nvPr>
            <p:ph type="ftr"/>
          </p:nvPr>
        </p:nvSpPr>
        <p:spPr>
          <a:xfrm>
            <a:off x="660240" y="6041520"/>
            <a:ext cx="5007960" cy="364680"/>
          </a:xfrm>
          <a:prstGeom prst="rect">
            <a:avLst/>
          </a:prstGeom>
        </p:spPr>
        <p:txBody>
          <a:bodyPr anchor="ctr"/>
          <a:p>
            <a:pPr>
              <a:lnSpc>
                <a:spcPct val="100000"/>
              </a:lnSpc>
            </a:pPr>
            <a:r>
              <a:rPr b="0" lang="el-GR" sz="900" spc="-1" strike="noStrike">
                <a:solidFill>
                  <a:srgbClr val="8b8b8b"/>
                </a:solidFill>
                <a:uFill>
                  <a:solidFill>
                    <a:srgbClr val="ffffff"/>
                  </a:solidFill>
                </a:uFill>
                <a:latin typeface="Tahoma"/>
              </a:rPr>
              <a:t>Δράσεις δήμου Τρικκαίων για το Ληθαίο και τα ποτάμια πόλεων</a:t>
            </a:r>
            <a:endParaRPr b="0" lang="el-GR" sz="1400" spc="-1" strike="noStrike">
              <a:solidFill>
                <a:srgbClr val="000000"/>
              </a:solidFill>
              <a:uFill>
                <a:solidFill>
                  <a:srgbClr val="ffffff"/>
                </a:solidFill>
              </a:uFill>
              <a:latin typeface="Times New Roman"/>
            </a:endParaRPr>
          </a:p>
        </p:txBody>
      </p:sp>
      <p:sp>
        <p:nvSpPr>
          <p:cNvPr id="23" name="PlaceHolder 24"/>
          <p:cNvSpPr>
            <a:spLocks noGrp="1"/>
          </p:cNvSpPr>
          <p:nvPr>
            <p:ph type="sldNum"/>
          </p:nvPr>
        </p:nvSpPr>
        <p:spPr>
          <a:xfrm>
            <a:off x="6981840" y="6041520"/>
            <a:ext cx="555120" cy="364680"/>
          </a:xfrm>
          <a:prstGeom prst="rect">
            <a:avLst/>
          </a:prstGeom>
        </p:spPr>
        <p:txBody>
          <a:bodyPr anchor="ctr"/>
          <a:p>
            <a:pPr algn="r">
              <a:lnSpc>
                <a:spcPct val="100000"/>
              </a:lnSpc>
            </a:pPr>
            <a:fld id="{2E15644C-9FB8-492B-8505-4D6A1503A6A1}" type="slidenum">
              <a:rPr b="0" lang="el-GR" sz="900" spc="-1" strike="noStrike">
                <a:solidFill>
                  <a:srgbClr val="90c226"/>
                </a:solidFill>
                <a:uFill>
                  <a:solidFill>
                    <a:srgbClr val="ffffff"/>
                  </a:solidFill>
                </a:uFill>
                <a:latin typeface="Tahoma"/>
              </a:rPr>
              <a:t>&lt;αριθμός&gt;</a:t>
            </a:fld>
            <a:endParaRPr b="0" lang="el-GR" sz="1400" spc="-1" strike="noStrike">
              <a:solidFill>
                <a:srgbClr val="000000"/>
              </a:solidFill>
              <a:uFill>
                <a:solidFill>
                  <a:srgbClr val="ffffff"/>
                </a:solidFill>
              </a:uFill>
              <a:latin typeface="Times New Roman"/>
            </a:endParaRPr>
          </a:p>
        </p:txBody>
      </p:sp>
      <p:sp>
        <p:nvSpPr>
          <p:cNvPr id="24" name="PlaceHolder 25"/>
          <p:cNvSpPr>
            <a:spLocks noGrp="1"/>
          </p:cNvSpPr>
          <p:nvPr>
            <p:ph type="body"/>
          </p:nvPr>
        </p:nvSpPr>
        <p:spPr>
          <a:xfrm>
            <a:off x="495000" y="1604520"/>
            <a:ext cx="8915040" cy="3977280"/>
          </a:xfrm>
          <a:prstGeom prst="rect">
            <a:avLst/>
          </a:prstGeom>
        </p:spPr>
        <p:txBody>
          <a:bodyPr lIns="0" rIns="0" tIns="0" bIns="0"/>
          <a:p>
            <a:pPr marL="432000" indent="-324000">
              <a:buClr>
                <a:srgbClr val="000000"/>
              </a:buClr>
              <a:buSzPct val="45000"/>
              <a:buFont typeface="Wingdings" charset="2"/>
              <a:buChar char=""/>
            </a:pPr>
            <a:r>
              <a:rPr b="0" lang="en-GB" sz="1800" spc="-1" strike="noStrike">
                <a:solidFill>
                  <a:srgbClr val="404040"/>
                </a:solidFill>
                <a:uFill>
                  <a:solidFill>
                    <a:srgbClr val="ffffff"/>
                  </a:solidFill>
                </a:uFill>
                <a:latin typeface="Trebuchet MS"/>
              </a:rPr>
              <a:t>Πατήστε για επεξεργασία της μορφής κειμένου διάρθρωσης</a:t>
            </a:r>
            <a:endParaRPr b="0" lang="en-GB" sz="1800" spc="-1" strike="noStrike">
              <a:solidFill>
                <a:srgbClr val="404040"/>
              </a:solidFill>
              <a:uFill>
                <a:solidFill>
                  <a:srgbClr val="ffffff"/>
                </a:solidFill>
              </a:uFill>
              <a:latin typeface="Trebuchet MS"/>
            </a:endParaRPr>
          </a:p>
          <a:p>
            <a:pPr lvl="1" marL="864000" indent="-324000">
              <a:buClr>
                <a:srgbClr val="000000"/>
              </a:buClr>
              <a:buSzPct val="75000"/>
              <a:buFont typeface="Symbol" charset="2"/>
              <a:buChar char=""/>
            </a:pPr>
            <a:r>
              <a:rPr b="0" lang="en-GB" sz="1400" spc="-1" strike="noStrike">
                <a:solidFill>
                  <a:srgbClr val="404040"/>
                </a:solidFill>
                <a:uFill>
                  <a:solidFill>
                    <a:srgbClr val="ffffff"/>
                  </a:solidFill>
                </a:uFill>
                <a:latin typeface="Trebuchet MS"/>
              </a:rPr>
              <a:t>Δεύτερο επίπεδο διάρθρωσης</a:t>
            </a:r>
            <a:endParaRPr b="0" lang="en-GB" sz="1400" spc="-1" strike="noStrike">
              <a:solidFill>
                <a:srgbClr val="404040"/>
              </a:solidFill>
              <a:uFill>
                <a:solidFill>
                  <a:srgbClr val="ffffff"/>
                </a:solidFill>
              </a:uFill>
              <a:latin typeface="Trebuchet MS"/>
            </a:endParaRPr>
          </a:p>
          <a:p>
            <a:pPr lvl="2" marL="1296000" indent="-288000">
              <a:buClr>
                <a:srgbClr val="000000"/>
              </a:buClr>
              <a:buSzPct val="45000"/>
              <a:buFont typeface="Wingdings" charset="2"/>
              <a:buChar char=""/>
            </a:pPr>
            <a:r>
              <a:rPr b="0" lang="en-GB" sz="1200" spc="-1" strike="noStrike">
                <a:solidFill>
                  <a:srgbClr val="404040"/>
                </a:solidFill>
                <a:uFill>
                  <a:solidFill>
                    <a:srgbClr val="ffffff"/>
                  </a:solidFill>
                </a:uFill>
                <a:latin typeface="Trebuchet MS"/>
              </a:rPr>
              <a:t>Τρίτο επίπεδο διάρθρωσης</a:t>
            </a:r>
            <a:endParaRPr b="0" lang="en-GB" sz="1200" spc="-1" strike="noStrike">
              <a:solidFill>
                <a:srgbClr val="404040"/>
              </a:solidFill>
              <a:uFill>
                <a:solidFill>
                  <a:srgbClr val="ffffff"/>
                </a:solidFill>
              </a:uFill>
              <a:latin typeface="Trebuchet MS"/>
            </a:endParaRPr>
          </a:p>
          <a:p>
            <a:pPr lvl="3" marL="1728000" indent="-216000">
              <a:buClr>
                <a:srgbClr val="000000"/>
              </a:buClr>
              <a:buSzPct val="75000"/>
              <a:buFont typeface="Symbol" charset="2"/>
              <a:buChar char=""/>
            </a:pPr>
            <a:r>
              <a:rPr b="0" lang="en-GB" sz="1200" spc="-1" strike="noStrike">
                <a:solidFill>
                  <a:srgbClr val="404040"/>
                </a:solidFill>
                <a:uFill>
                  <a:solidFill>
                    <a:srgbClr val="ffffff"/>
                  </a:solidFill>
                </a:uFill>
                <a:latin typeface="Trebuchet MS"/>
              </a:rPr>
              <a:t>Τέταρτο επίπεδο διάρθρωσης</a:t>
            </a:r>
            <a:endParaRPr b="0" lang="en-GB" sz="1200" spc="-1" strike="noStrike">
              <a:solidFill>
                <a:srgbClr val="404040"/>
              </a:solidFill>
              <a:uFill>
                <a:solidFill>
                  <a:srgbClr val="ffffff"/>
                </a:solidFill>
              </a:uFill>
              <a:latin typeface="Trebuchet MS"/>
            </a:endParaRPr>
          </a:p>
          <a:p>
            <a:pPr lvl="4" marL="2160000" indent="-216000">
              <a:buClr>
                <a:srgbClr val="000000"/>
              </a:buClr>
              <a:buSzPct val="45000"/>
              <a:buFont typeface="Wingdings" charset="2"/>
              <a:buChar char=""/>
            </a:pPr>
            <a:r>
              <a:rPr b="0" lang="en-GB" sz="2000" spc="-1" strike="noStrike">
                <a:solidFill>
                  <a:srgbClr val="404040"/>
                </a:solidFill>
                <a:uFill>
                  <a:solidFill>
                    <a:srgbClr val="ffffff"/>
                  </a:solidFill>
                </a:uFill>
                <a:latin typeface="Trebuchet MS"/>
              </a:rPr>
              <a:t>Πέμπτο επίπεδο διάρθρωσης</a:t>
            </a:r>
            <a:endParaRPr b="0" lang="en-GB" sz="2000" spc="-1" strike="noStrike">
              <a:solidFill>
                <a:srgbClr val="404040"/>
              </a:solidFill>
              <a:uFill>
                <a:solidFill>
                  <a:srgbClr val="ffffff"/>
                </a:solidFill>
              </a:uFill>
              <a:latin typeface="Trebuchet MS"/>
            </a:endParaRPr>
          </a:p>
          <a:p>
            <a:pPr lvl="5" marL="2592000" indent="-216000">
              <a:buClr>
                <a:srgbClr val="000000"/>
              </a:buClr>
              <a:buSzPct val="45000"/>
              <a:buFont typeface="Wingdings" charset="2"/>
              <a:buChar char=""/>
            </a:pPr>
            <a:r>
              <a:rPr b="0" lang="en-GB" sz="2000" spc="-1" strike="noStrike">
                <a:solidFill>
                  <a:srgbClr val="404040"/>
                </a:solidFill>
                <a:uFill>
                  <a:solidFill>
                    <a:srgbClr val="ffffff"/>
                  </a:solidFill>
                </a:uFill>
                <a:latin typeface="Trebuchet MS"/>
              </a:rPr>
              <a:t>Έκτο επίπεδο διάρθρωσης</a:t>
            </a:r>
            <a:endParaRPr b="0" lang="en-GB" sz="2000" spc="-1" strike="noStrike">
              <a:solidFill>
                <a:srgbClr val="404040"/>
              </a:solidFill>
              <a:uFill>
                <a:solidFill>
                  <a:srgbClr val="ffffff"/>
                </a:solidFill>
              </a:uFill>
              <a:latin typeface="Trebuchet MS"/>
            </a:endParaRPr>
          </a:p>
          <a:p>
            <a:pPr lvl="6" marL="3024000" indent="-216000">
              <a:buClr>
                <a:srgbClr val="000000"/>
              </a:buClr>
              <a:buSzPct val="45000"/>
              <a:buFont typeface="Wingdings" charset="2"/>
              <a:buChar char=""/>
            </a:pPr>
            <a:r>
              <a:rPr b="0" lang="en-GB" sz="2000" spc="-1" strike="noStrike">
                <a:solidFill>
                  <a:srgbClr val="404040"/>
                </a:solidFill>
                <a:uFill>
                  <a:solidFill>
                    <a:srgbClr val="ffffff"/>
                  </a:solidFill>
                </a:uFill>
                <a:latin typeface="Trebuchet MS"/>
              </a:rPr>
              <a:t>Έβδομο επίπεδο διάρθρωσης</a:t>
            </a:r>
            <a:endParaRPr b="0" lang="en-GB" sz="2000" spc="-1" strike="noStrike">
              <a:solidFill>
                <a:srgbClr val="404040"/>
              </a:solidFill>
              <a:uFill>
                <a:solidFill>
                  <a:srgbClr val="ffffff"/>
                </a:solidFill>
              </a:uFill>
              <a:latin typeface="Trebuchet MS"/>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1" name="CustomShape 1"/>
          <p:cNvSpPr/>
          <p:nvPr/>
        </p:nvSpPr>
        <p:spPr>
          <a:xfrm>
            <a:off x="-9000" y="4013280"/>
            <a:ext cx="495000" cy="2853000"/>
          </a:xfrm>
          <a:custGeom>
            <a:avLst/>
            <a:gdLst/>
            <a:ah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2" name="Line 2"/>
          <p:cNvSpPr/>
          <p:nvPr/>
        </p:nvSpPr>
        <p:spPr>
          <a:xfrm flipV="1">
            <a:off x="5558040" y="4175280"/>
            <a:ext cx="4357800" cy="2682720"/>
          </a:xfrm>
          <a:prstGeom prst="line">
            <a:avLst/>
          </a:prstGeom>
          <a:ln w="9360">
            <a:solidFill>
              <a:schemeClr val="bg1">
                <a:lumMod val="85000"/>
              </a:schemeClr>
            </a:solidFill>
            <a:round/>
          </a:ln>
        </p:spPr>
        <p:style>
          <a:lnRef idx="2">
            <a:schemeClr val="accent1"/>
          </a:lnRef>
          <a:fillRef idx="0">
            <a:schemeClr val="accent1"/>
          </a:fillRef>
          <a:effectRef idx="1">
            <a:schemeClr val="accent1"/>
          </a:effectRef>
          <a:fontRef idx="minor"/>
        </p:style>
      </p:sp>
      <p:sp>
        <p:nvSpPr>
          <p:cNvPr id="63" name="Line 3"/>
          <p:cNvSpPr/>
          <p:nvPr/>
        </p:nvSpPr>
        <p:spPr>
          <a:xfrm>
            <a:off x="7629480" y="0"/>
            <a:ext cx="1320840" cy="6858000"/>
          </a:xfrm>
          <a:prstGeom prst="line">
            <a:avLst/>
          </a:prstGeom>
          <a:ln w="9360">
            <a:solidFill>
              <a:schemeClr val="bg1">
                <a:lumMod val="75000"/>
              </a:schemeClr>
            </a:solidFill>
            <a:round/>
          </a:ln>
        </p:spPr>
        <p:style>
          <a:lnRef idx="2">
            <a:schemeClr val="accent1"/>
          </a:lnRef>
          <a:fillRef idx="0">
            <a:schemeClr val="accent1"/>
          </a:fillRef>
          <a:effectRef idx="1">
            <a:schemeClr val="accent1"/>
          </a:effectRef>
          <a:fontRef idx="minor"/>
        </p:style>
      </p:sp>
      <p:sp>
        <p:nvSpPr>
          <p:cNvPr id="64" name="CustomShape 4"/>
          <p:cNvSpPr/>
          <p:nvPr/>
        </p:nvSpPr>
        <p:spPr>
          <a:xfrm>
            <a:off x="7466400" y="0"/>
            <a:ext cx="2458080" cy="6866280"/>
          </a:xfrm>
          <a:custGeom>
            <a:avLst/>
            <a:gdLst/>
            <a:ah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5" name="CustomShape 5"/>
          <p:cNvSpPr/>
          <p:nvPr/>
        </p:nvSpPr>
        <p:spPr>
          <a:xfrm>
            <a:off x="7805520" y="-8640"/>
            <a:ext cx="2109960" cy="6866280"/>
          </a:xfrm>
          <a:custGeom>
            <a:avLst/>
            <a:gdLst/>
            <a:ah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6" name="CustomShape 6"/>
          <p:cNvSpPr/>
          <p:nvPr/>
        </p:nvSpPr>
        <p:spPr>
          <a:xfrm>
            <a:off x="7191000" y="3920040"/>
            <a:ext cx="2722680" cy="2937600"/>
          </a:xfrm>
          <a:custGeom>
            <a:avLst/>
            <a:gdLst/>
            <a:ah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7" name="CustomShape 7"/>
          <p:cNvSpPr/>
          <p:nvPr/>
        </p:nvSpPr>
        <p:spPr>
          <a:xfrm>
            <a:off x="7594560" y="-8640"/>
            <a:ext cx="2320920" cy="6866280"/>
          </a:xfrm>
          <a:custGeom>
            <a:avLst/>
            <a:gdLst/>
            <a:ah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8" name="CustomShape 8"/>
          <p:cNvSpPr/>
          <p:nvPr/>
        </p:nvSpPr>
        <p:spPr>
          <a:xfrm>
            <a:off x="8987040" y="-8640"/>
            <a:ext cx="928800" cy="6866280"/>
          </a:xfrm>
          <a:custGeom>
            <a:avLst/>
            <a:gdLst/>
            <a:ah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9" name="CustomShape 9"/>
          <p:cNvSpPr/>
          <p:nvPr/>
        </p:nvSpPr>
        <p:spPr>
          <a:xfrm>
            <a:off x="8750160" y="-8640"/>
            <a:ext cx="1155240" cy="6866280"/>
          </a:xfrm>
          <a:custGeom>
            <a:avLst/>
            <a:gdLst/>
            <a:ah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0" name="CustomShape 10"/>
          <p:cNvSpPr/>
          <p:nvPr/>
        </p:nvSpPr>
        <p:spPr>
          <a:xfrm>
            <a:off x="8732160" y="4893840"/>
            <a:ext cx="1184760" cy="1963800"/>
          </a:xfrm>
          <a:custGeom>
            <a:avLst/>
            <a:gdLst/>
            <a:ah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a:outerShdw blurRad="38100" dir="5400000" dist="254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1" name="PlaceHolder 11"/>
          <p:cNvSpPr>
            <a:spLocks noGrp="1"/>
          </p:cNvSpPr>
          <p:nvPr>
            <p:ph type="title"/>
          </p:nvPr>
        </p:nvSpPr>
        <p:spPr>
          <a:xfrm>
            <a:off x="660240" y="609480"/>
            <a:ext cx="6876360" cy="1320480"/>
          </a:xfrm>
          <a:prstGeom prst="rect">
            <a:avLst/>
          </a:prstGeom>
        </p:spPr>
        <p:txBody>
          <a:bodyPr/>
          <a:p>
            <a:pPr>
              <a:lnSpc>
                <a:spcPct val="100000"/>
              </a:lnSpc>
            </a:pPr>
            <a:r>
              <a:rPr b="0" lang="en-GB" sz="3600" spc="-1" strike="noStrike">
                <a:solidFill>
                  <a:srgbClr val="90c226"/>
                </a:solidFill>
                <a:uFill>
                  <a:solidFill>
                    <a:srgbClr val="ffffff"/>
                  </a:solidFill>
                </a:uFill>
                <a:latin typeface="Trebuchet MS"/>
              </a:rPr>
              <a:t>Click to edit Master title style</a:t>
            </a:r>
            <a:endParaRPr b="0" lang="en-GB" sz="3600" spc="-1" strike="noStrike">
              <a:solidFill>
                <a:srgbClr val="000000"/>
              </a:solidFill>
              <a:uFill>
                <a:solidFill>
                  <a:srgbClr val="ffffff"/>
                </a:solidFill>
              </a:uFill>
              <a:latin typeface="Tahoma"/>
            </a:endParaRPr>
          </a:p>
        </p:txBody>
      </p:sp>
      <p:sp>
        <p:nvSpPr>
          <p:cNvPr id="72" name="PlaceHolder 12"/>
          <p:cNvSpPr>
            <a:spLocks noGrp="1"/>
          </p:cNvSpPr>
          <p:nvPr>
            <p:ph type="body"/>
          </p:nvPr>
        </p:nvSpPr>
        <p:spPr>
          <a:xfrm>
            <a:off x="660240" y="2160720"/>
            <a:ext cx="6876360" cy="3880440"/>
          </a:xfrm>
          <a:prstGeom prst="rect">
            <a:avLst/>
          </a:prstGeom>
        </p:spPr>
        <p:txBody>
          <a:bodyPr/>
          <a:p>
            <a:pPr marL="343080" indent="-342720">
              <a:lnSpc>
                <a:spcPct val="100000"/>
              </a:lnSpc>
              <a:buClr>
                <a:srgbClr val="90c226"/>
              </a:buClr>
              <a:buSzPct val="80000"/>
              <a:buFont typeface="Wingdings 3" charset="2"/>
              <a:buChar char=""/>
            </a:pPr>
            <a:r>
              <a:rPr b="0" lang="en-GB" sz="1800" spc="-1" strike="noStrike">
                <a:solidFill>
                  <a:srgbClr val="404040"/>
                </a:solidFill>
                <a:uFill>
                  <a:solidFill>
                    <a:srgbClr val="ffffff"/>
                  </a:solidFill>
                </a:uFill>
                <a:latin typeface="Trebuchet MS"/>
              </a:rPr>
              <a:t>Edit Master text styles</a:t>
            </a:r>
            <a:endParaRPr b="0" lang="en-GB" sz="1800" spc="-1" strike="noStrike">
              <a:solidFill>
                <a:srgbClr val="404040"/>
              </a:solidFill>
              <a:uFill>
                <a:solidFill>
                  <a:srgbClr val="ffffff"/>
                </a:solidFill>
              </a:uFill>
              <a:latin typeface="Trebuchet MS"/>
            </a:endParaRPr>
          </a:p>
          <a:p>
            <a:pPr lvl="1" marL="743040" indent="-285480">
              <a:lnSpc>
                <a:spcPct val="100000"/>
              </a:lnSpc>
              <a:buClr>
                <a:srgbClr val="90c226"/>
              </a:buClr>
              <a:buSzPct val="80000"/>
              <a:buFont typeface="Wingdings 3" charset="2"/>
              <a:buChar char=""/>
            </a:pPr>
            <a:r>
              <a:rPr b="0" lang="en-GB" sz="1600" spc="-1" strike="noStrike">
                <a:solidFill>
                  <a:srgbClr val="404040"/>
                </a:solidFill>
                <a:uFill>
                  <a:solidFill>
                    <a:srgbClr val="ffffff"/>
                  </a:solidFill>
                </a:uFill>
                <a:latin typeface="Trebuchet MS"/>
              </a:rPr>
              <a:t>Second level</a:t>
            </a:r>
            <a:endParaRPr b="0" lang="en-GB" sz="1800" spc="-1" strike="noStrike">
              <a:solidFill>
                <a:srgbClr val="404040"/>
              </a:solidFill>
              <a:uFill>
                <a:solidFill>
                  <a:srgbClr val="ffffff"/>
                </a:solidFill>
              </a:uFill>
              <a:latin typeface="Trebuchet MS"/>
            </a:endParaRPr>
          </a:p>
          <a:p>
            <a:pPr lvl="2" marL="1143000" indent="-228240">
              <a:lnSpc>
                <a:spcPct val="100000"/>
              </a:lnSpc>
              <a:buClr>
                <a:srgbClr val="90c226"/>
              </a:buClr>
              <a:buSzPct val="80000"/>
              <a:buFont typeface="Wingdings 3" charset="2"/>
              <a:buChar char=""/>
            </a:pPr>
            <a:r>
              <a:rPr b="0" lang="en-GB" sz="1400" spc="-1" strike="noStrike">
                <a:solidFill>
                  <a:srgbClr val="404040"/>
                </a:solidFill>
                <a:uFill>
                  <a:solidFill>
                    <a:srgbClr val="ffffff"/>
                  </a:solidFill>
                </a:uFill>
                <a:latin typeface="Trebuchet MS"/>
              </a:rPr>
              <a:t>Third level</a:t>
            </a:r>
            <a:endParaRPr b="0" lang="en-GB" sz="1800" spc="-1" strike="noStrike">
              <a:solidFill>
                <a:srgbClr val="404040"/>
              </a:solidFill>
              <a:uFill>
                <a:solidFill>
                  <a:srgbClr val="ffffff"/>
                </a:solidFill>
              </a:uFill>
              <a:latin typeface="Trebuchet MS"/>
            </a:endParaRPr>
          </a:p>
          <a:p>
            <a:pPr lvl="3" marL="1600200" indent="-228240">
              <a:lnSpc>
                <a:spcPct val="100000"/>
              </a:lnSpc>
              <a:buClr>
                <a:srgbClr val="90c226"/>
              </a:buClr>
              <a:buSzPct val="80000"/>
              <a:buFont typeface="Wingdings 3" charset="2"/>
              <a:buChar char=""/>
            </a:pPr>
            <a:r>
              <a:rPr b="0" lang="en-GB" sz="1200" spc="-1" strike="noStrike">
                <a:solidFill>
                  <a:srgbClr val="404040"/>
                </a:solidFill>
                <a:uFill>
                  <a:solidFill>
                    <a:srgbClr val="ffffff"/>
                  </a:solidFill>
                </a:uFill>
                <a:latin typeface="Trebuchet MS"/>
              </a:rPr>
              <a:t>Fourth level</a:t>
            </a:r>
            <a:endParaRPr b="0" lang="en-GB" sz="1800" spc="-1" strike="noStrike">
              <a:solidFill>
                <a:srgbClr val="404040"/>
              </a:solidFill>
              <a:uFill>
                <a:solidFill>
                  <a:srgbClr val="ffffff"/>
                </a:solidFill>
              </a:uFill>
              <a:latin typeface="Trebuchet MS"/>
            </a:endParaRPr>
          </a:p>
          <a:p>
            <a:pPr lvl="4" marL="2057400" indent="-228240">
              <a:lnSpc>
                <a:spcPct val="100000"/>
              </a:lnSpc>
              <a:buClr>
                <a:srgbClr val="90c226"/>
              </a:buClr>
              <a:buSzPct val="80000"/>
              <a:buFont typeface="Wingdings 3" charset="2"/>
              <a:buChar char=""/>
            </a:pPr>
            <a:r>
              <a:rPr b="0" lang="en-GB" sz="1200" spc="-1" strike="noStrike">
                <a:solidFill>
                  <a:srgbClr val="404040"/>
                </a:solidFill>
                <a:uFill>
                  <a:solidFill>
                    <a:srgbClr val="ffffff"/>
                  </a:solidFill>
                </a:uFill>
                <a:latin typeface="Trebuchet MS"/>
              </a:rPr>
              <a:t>Fifth level</a:t>
            </a:r>
            <a:endParaRPr b="0" lang="en-GB" sz="1800" spc="-1" strike="noStrike">
              <a:solidFill>
                <a:srgbClr val="404040"/>
              </a:solidFill>
              <a:uFill>
                <a:solidFill>
                  <a:srgbClr val="ffffff"/>
                </a:solidFill>
              </a:uFill>
              <a:latin typeface="Trebuchet MS"/>
            </a:endParaRPr>
          </a:p>
        </p:txBody>
      </p:sp>
      <p:sp>
        <p:nvSpPr>
          <p:cNvPr id="73" name="PlaceHolder 13"/>
          <p:cNvSpPr>
            <a:spLocks noGrp="1"/>
          </p:cNvSpPr>
          <p:nvPr>
            <p:ph type="dt"/>
          </p:nvPr>
        </p:nvSpPr>
        <p:spPr>
          <a:xfrm>
            <a:off x="5855760" y="6041520"/>
            <a:ext cx="740880" cy="364680"/>
          </a:xfrm>
          <a:prstGeom prst="rect">
            <a:avLst/>
          </a:prstGeom>
        </p:spPr>
        <p:txBody>
          <a:bodyPr anchor="ctr"/>
          <a:p>
            <a:pPr algn="r">
              <a:lnSpc>
                <a:spcPct val="100000"/>
              </a:lnSpc>
            </a:pPr>
            <a:fld id="{A973712E-218B-4579-A911-033834402F74}" type="datetime">
              <a:rPr b="0" lang="el-GR" sz="900" spc="-1" strike="noStrike">
                <a:solidFill>
                  <a:srgbClr val="8b8b8b"/>
                </a:solidFill>
                <a:uFill>
                  <a:solidFill>
                    <a:srgbClr val="ffffff"/>
                  </a:solidFill>
                </a:uFill>
                <a:latin typeface="Tahoma"/>
              </a:rPr>
              <a:t>30/5/2017</a:t>
            </a:fld>
            <a:endParaRPr b="0" lang="el-GR" sz="1400" spc="-1" strike="noStrike">
              <a:solidFill>
                <a:srgbClr val="000000"/>
              </a:solidFill>
              <a:uFill>
                <a:solidFill>
                  <a:srgbClr val="ffffff"/>
                </a:solidFill>
              </a:uFill>
              <a:latin typeface="Times New Roman"/>
            </a:endParaRPr>
          </a:p>
        </p:txBody>
      </p:sp>
      <p:sp>
        <p:nvSpPr>
          <p:cNvPr id="74" name="PlaceHolder 14"/>
          <p:cNvSpPr>
            <a:spLocks noGrp="1"/>
          </p:cNvSpPr>
          <p:nvPr>
            <p:ph type="ftr"/>
          </p:nvPr>
        </p:nvSpPr>
        <p:spPr>
          <a:xfrm>
            <a:off x="660240" y="6041520"/>
            <a:ext cx="5007960" cy="364680"/>
          </a:xfrm>
          <a:prstGeom prst="rect">
            <a:avLst/>
          </a:prstGeom>
        </p:spPr>
        <p:txBody>
          <a:bodyPr anchor="ctr"/>
          <a:p>
            <a:pPr>
              <a:lnSpc>
                <a:spcPct val="100000"/>
              </a:lnSpc>
            </a:pPr>
            <a:r>
              <a:rPr b="0" lang="el-GR" sz="900" spc="-1" strike="noStrike">
                <a:solidFill>
                  <a:srgbClr val="8b8b8b"/>
                </a:solidFill>
                <a:uFill>
                  <a:solidFill>
                    <a:srgbClr val="ffffff"/>
                  </a:solidFill>
                </a:uFill>
                <a:latin typeface="Tahoma"/>
              </a:rPr>
              <a:t>Δράσεις δήμου Τρικκαίων για το Ληθαίο και τα ποτάμια πόλεων</a:t>
            </a:r>
            <a:endParaRPr b="0" lang="el-GR" sz="1400" spc="-1" strike="noStrike">
              <a:solidFill>
                <a:srgbClr val="000000"/>
              </a:solidFill>
              <a:uFill>
                <a:solidFill>
                  <a:srgbClr val="ffffff"/>
                </a:solidFill>
              </a:uFill>
              <a:latin typeface="Times New Roman"/>
            </a:endParaRPr>
          </a:p>
        </p:txBody>
      </p:sp>
      <p:sp>
        <p:nvSpPr>
          <p:cNvPr id="75" name="PlaceHolder 15"/>
          <p:cNvSpPr>
            <a:spLocks noGrp="1"/>
          </p:cNvSpPr>
          <p:nvPr>
            <p:ph type="sldNum"/>
          </p:nvPr>
        </p:nvSpPr>
        <p:spPr>
          <a:xfrm>
            <a:off x="6981840" y="6041520"/>
            <a:ext cx="555120" cy="364680"/>
          </a:xfrm>
          <a:prstGeom prst="rect">
            <a:avLst/>
          </a:prstGeom>
        </p:spPr>
        <p:txBody>
          <a:bodyPr anchor="ctr"/>
          <a:p>
            <a:pPr algn="r">
              <a:lnSpc>
                <a:spcPct val="100000"/>
              </a:lnSpc>
            </a:pPr>
            <a:fld id="{7AA6B5E7-5AF7-4F36-9610-25F6799064F8}" type="slidenum">
              <a:rPr b="0" lang="el-GR" sz="900" spc="-1" strike="noStrike">
                <a:solidFill>
                  <a:srgbClr val="90c226"/>
                </a:solidFill>
                <a:uFill>
                  <a:solidFill>
                    <a:srgbClr val="ffffff"/>
                  </a:solidFill>
                </a:uFill>
                <a:latin typeface="Tahoma"/>
              </a:rPr>
              <a:t>&lt;αριθμός&gt;</a:t>
            </a:fld>
            <a:endParaRPr b="0" lang="el-GR"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ef2fa"/>
        </a:solidFill>
      </p:bgPr>
    </p:bg>
    <p:spTree>
      <p:nvGrpSpPr>
        <p:cNvPr id="1" name=""/>
        <p:cNvGrpSpPr/>
        <p:nvPr/>
      </p:nvGrpSpPr>
      <p:grpSpPr>
        <a:xfrm>
          <a:off x="0" y="0"/>
          <a:ext cx="0" cy="0"/>
          <a:chOff x="0" y="0"/>
          <a:chExt cx="0" cy="0"/>
        </a:xfrm>
      </p:grpSpPr>
      <p:sp>
        <p:nvSpPr>
          <p:cNvPr id="117" name="TextShape 1"/>
          <p:cNvSpPr txBox="1"/>
          <p:nvPr/>
        </p:nvSpPr>
        <p:spPr>
          <a:xfrm>
            <a:off x="1073160" y="2133000"/>
            <a:ext cx="7530840" cy="671040"/>
          </a:xfrm>
          <a:prstGeom prst="rect">
            <a:avLst/>
          </a:prstGeom>
          <a:noFill/>
          <a:ln>
            <a:noFill/>
          </a:ln>
        </p:spPr>
        <p:txBody>
          <a:bodyPr anchor="b"/>
          <a:p>
            <a:pPr algn="ctr">
              <a:lnSpc>
                <a:spcPct val="100000"/>
              </a:lnSpc>
            </a:pPr>
            <a:r>
              <a:rPr b="1" lang="en-GB" sz="2800" spc="-1" strike="noStrike">
                <a:solidFill>
                  <a:srgbClr val="0070c0"/>
                </a:solidFill>
                <a:uFill>
                  <a:solidFill>
                    <a:srgbClr val="ffffff"/>
                  </a:solidFill>
                </a:uFill>
                <a:latin typeface="Verdana"/>
                <a:ea typeface="Verdana"/>
              </a:rPr>
              <a:t>ΑΣΤΙΚΟΙ ΠΟΤΑΜΟΙ</a:t>
            </a:r>
            <a:endParaRPr b="0" lang="en-GB" sz="2400" spc="-1" strike="noStrike">
              <a:solidFill>
                <a:srgbClr val="000000"/>
              </a:solidFill>
              <a:uFill>
                <a:solidFill>
                  <a:srgbClr val="ffffff"/>
                </a:solidFill>
              </a:uFill>
              <a:latin typeface="Tahoma"/>
            </a:endParaRPr>
          </a:p>
        </p:txBody>
      </p:sp>
      <p:sp>
        <p:nvSpPr>
          <p:cNvPr id="118" name="TextShape 2"/>
          <p:cNvSpPr txBox="1"/>
          <p:nvPr/>
        </p:nvSpPr>
        <p:spPr>
          <a:xfrm>
            <a:off x="550800" y="2997000"/>
            <a:ext cx="7858080" cy="1079640"/>
          </a:xfrm>
          <a:prstGeom prst="rect">
            <a:avLst/>
          </a:prstGeom>
          <a:noFill/>
          <a:ln>
            <a:noFill/>
          </a:ln>
        </p:spPr>
        <p:txBody>
          <a:bodyPr/>
          <a:p>
            <a:pPr marL="457200" algn="ctr">
              <a:lnSpc>
                <a:spcPct val="100000"/>
              </a:lnSpc>
            </a:pPr>
            <a:r>
              <a:rPr b="1" lang="el-GR" sz="8000" spc="-1" strike="noStrike">
                <a:solidFill>
                  <a:srgbClr val="2c3c43"/>
                </a:solidFill>
                <a:uFill>
                  <a:solidFill>
                    <a:srgbClr val="ffffff"/>
                  </a:solidFill>
                </a:uFill>
                <a:latin typeface="Verdana"/>
                <a:ea typeface="Verdana"/>
              </a:rPr>
              <a:t>ΡΥΠΑΝΣΗ, ΔΙΑΧΕΙΡΙΣΗ, ΕΚΠΑΙΔΕΥΣΗ</a:t>
            </a:r>
            <a:endParaRPr b="0" lang="el-GR" sz="3200" spc="-1" strike="noStrike">
              <a:solidFill>
                <a:srgbClr val="000000"/>
              </a:solidFill>
              <a:uFill>
                <a:solidFill>
                  <a:srgbClr val="ffffff"/>
                </a:solidFill>
              </a:uFill>
              <a:latin typeface="Arial"/>
            </a:endParaRPr>
          </a:p>
          <a:p>
            <a:pPr marL="457200" algn="ctr">
              <a:lnSpc>
                <a:spcPct val="100000"/>
              </a:lnSpc>
            </a:pPr>
            <a:r>
              <a:rPr b="0" i="1" lang="el-GR" sz="7200" spc="-1" strike="noStrike">
                <a:solidFill>
                  <a:srgbClr val="2c3c43"/>
                </a:solidFill>
                <a:uFill>
                  <a:solidFill>
                    <a:srgbClr val="ffffff"/>
                  </a:solidFill>
                </a:uFill>
                <a:latin typeface="Verdana"/>
                <a:ea typeface="Verdana"/>
              </a:rPr>
              <a:t>ΜΙΑ ΙΣΤΟΡΙΚΗ ΕΥΡΩΠΑΪΚΗ ΔΡΑΣΗ ΤΟΥ </a:t>
            </a:r>
            <a:r>
              <a:rPr b="1" i="1" lang="el-GR" sz="7200" spc="-1" strike="noStrike">
                <a:solidFill>
                  <a:srgbClr val="2c3c43"/>
                </a:solidFill>
                <a:uFill>
                  <a:solidFill>
                    <a:srgbClr val="ffffff"/>
                  </a:solidFill>
                </a:uFill>
                <a:latin typeface="Verdana"/>
                <a:ea typeface="Verdana"/>
              </a:rPr>
              <a:t>ΔΗΜΟΥ ΤΡΙΚΚΑΙΩΝ</a:t>
            </a:r>
            <a:r>
              <a:rPr b="0" i="1" lang="el-GR" sz="7200" spc="-1" strike="noStrike">
                <a:solidFill>
                  <a:srgbClr val="2c3c43"/>
                </a:solidFill>
                <a:uFill>
                  <a:solidFill>
                    <a:srgbClr val="ffffff"/>
                  </a:solidFill>
                </a:uFill>
                <a:latin typeface="Verdana"/>
                <a:ea typeface="Verdana"/>
              </a:rPr>
              <a:t>, </a:t>
            </a:r>
            <a:endParaRPr b="0" lang="el-GR" sz="3200" spc="-1" strike="noStrike">
              <a:solidFill>
                <a:srgbClr val="000000"/>
              </a:solidFill>
              <a:uFill>
                <a:solidFill>
                  <a:srgbClr val="ffffff"/>
                </a:solidFill>
              </a:uFill>
              <a:latin typeface="Arial"/>
            </a:endParaRPr>
          </a:p>
          <a:p>
            <a:pPr marL="457200" algn="ctr">
              <a:lnSpc>
                <a:spcPct val="100000"/>
              </a:lnSpc>
            </a:pPr>
            <a:r>
              <a:rPr b="1" i="1" lang="el-GR" sz="7200" spc="-1" strike="noStrike">
                <a:solidFill>
                  <a:srgbClr val="2c3c43"/>
                </a:solidFill>
                <a:uFill>
                  <a:solidFill>
                    <a:srgbClr val="ffffff"/>
                  </a:solidFill>
                </a:uFill>
                <a:latin typeface="Verdana"/>
                <a:ea typeface="Verdana"/>
              </a:rPr>
              <a:t>ΛΙΒΑΔΕΙΑΣ ΚΑΙ ΣΚΥΔΡΑΣ</a:t>
            </a:r>
            <a:endParaRPr b="0" lang="el-GR" sz="3200" spc="-1" strike="noStrike">
              <a:solidFill>
                <a:srgbClr val="000000"/>
              </a:solidFill>
              <a:uFill>
                <a:solidFill>
                  <a:srgbClr val="ffffff"/>
                </a:solidFill>
              </a:uFill>
              <a:latin typeface="Arial"/>
            </a:endParaRPr>
          </a:p>
          <a:p>
            <a:pPr marL="457200" algn="ctr">
              <a:lnSpc>
                <a:spcPct val="100000"/>
              </a:lnSpc>
            </a:pPr>
            <a:endParaRPr b="0" lang="el-GR" sz="3200" spc="-1" strike="noStrike">
              <a:solidFill>
                <a:srgbClr val="000000"/>
              </a:solidFill>
              <a:uFill>
                <a:solidFill>
                  <a:srgbClr val="ffffff"/>
                </a:solidFill>
              </a:uFill>
              <a:latin typeface="Arial"/>
            </a:endParaRPr>
          </a:p>
          <a:p>
            <a:pPr marL="457200" algn="ctr">
              <a:lnSpc>
                <a:spcPct val="100000"/>
              </a:lnSpc>
            </a:pPr>
            <a:endParaRPr b="0" lang="el-GR" sz="3200" spc="-1" strike="noStrike">
              <a:solidFill>
                <a:srgbClr val="000000"/>
              </a:solidFill>
              <a:uFill>
                <a:solidFill>
                  <a:srgbClr val="ffffff"/>
                </a:solidFill>
              </a:uFill>
              <a:latin typeface="Arial"/>
            </a:endParaRPr>
          </a:p>
          <a:p>
            <a:pPr marL="457200" algn="ctr">
              <a:lnSpc>
                <a:spcPct val="100000"/>
              </a:lnSpc>
            </a:pPr>
            <a:r>
              <a:rPr b="1" lang="el-GR" sz="6400" spc="-1" strike="noStrike">
                <a:solidFill>
                  <a:srgbClr val="2c3c43"/>
                </a:solidFill>
                <a:uFill>
                  <a:solidFill>
                    <a:srgbClr val="ffffff"/>
                  </a:solidFill>
                </a:uFill>
                <a:latin typeface="Verdana"/>
                <a:ea typeface="Verdana"/>
              </a:rPr>
              <a:t>Δ. Αργυρόπουλος</a:t>
            </a:r>
            <a:endParaRPr b="0" lang="el-GR" sz="3200" spc="-1" strike="noStrike">
              <a:solidFill>
                <a:srgbClr val="000000"/>
              </a:solidFill>
              <a:uFill>
                <a:solidFill>
                  <a:srgbClr val="ffffff"/>
                </a:solidFill>
              </a:uFill>
              <a:latin typeface="Arial"/>
            </a:endParaRPr>
          </a:p>
          <a:p>
            <a:pPr marL="457200" algn="ctr">
              <a:lnSpc>
                <a:spcPct val="100000"/>
              </a:lnSpc>
            </a:pPr>
            <a:r>
              <a:rPr b="0" lang="el-GR" sz="6400" spc="-1" strike="noStrike">
                <a:solidFill>
                  <a:srgbClr val="2c3c43"/>
                </a:solidFill>
                <a:uFill>
                  <a:solidFill>
                    <a:srgbClr val="ffffff"/>
                  </a:solidFill>
                </a:uFill>
                <a:latin typeface="Verdana"/>
                <a:ea typeface="Verdana"/>
              </a:rPr>
              <a:t>Μελέτες για το περιβάλλον</a:t>
            </a:r>
            <a:endParaRPr b="0" lang="el-GR" sz="3200" spc="-1" strike="noStrike">
              <a:solidFill>
                <a:srgbClr val="000000"/>
              </a:solidFill>
              <a:uFill>
                <a:solidFill>
                  <a:srgbClr val="ffffff"/>
                </a:solidFill>
              </a:uFill>
              <a:latin typeface="Arial"/>
            </a:endParaRPr>
          </a:p>
          <a:p>
            <a:pPr marL="457200" algn="ctr">
              <a:lnSpc>
                <a:spcPct val="100000"/>
              </a:lnSpc>
            </a:pPr>
            <a:endParaRPr b="0" lang="el-GR" sz="3200" spc="-1" strike="noStrike">
              <a:solidFill>
                <a:srgbClr val="000000"/>
              </a:solidFill>
              <a:uFill>
                <a:solidFill>
                  <a:srgbClr val="ffffff"/>
                </a:solidFill>
              </a:uFill>
              <a:latin typeface="Arial"/>
            </a:endParaRPr>
          </a:p>
          <a:p>
            <a:pPr marL="457200" algn="ctr">
              <a:lnSpc>
                <a:spcPct val="100000"/>
              </a:lnSpc>
            </a:pPr>
            <a:endParaRPr b="0" lang="el-GR" sz="3200" spc="-1" strike="noStrike">
              <a:solidFill>
                <a:srgbClr val="000000"/>
              </a:solidFill>
              <a:uFill>
                <a:solidFill>
                  <a:srgbClr val="ffffff"/>
                </a:solidFill>
              </a:uFill>
              <a:latin typeface="Arial"/>
            </a:endParaRPr>
          </a:p>
          <a:p>
            <a:pPr marL="457200" algn="ctr">
              <a:lnSpc>
                <a:spcPct val="100000"/>
              </a:lnSpc>
            </a:pPr>
            <a:endParaRPr b="0" lang="el-GR" sz="3200" spc="-1" strike="noStrike">
              <a:solidFill>
                <a:srgbClr val="000000"/>
              </a:solidFill>
              <a:uFill>
                <a:solidFill>
                  <a:srgbClr val="ffffff"/>
                </a:solidFill>
              </a:uFill>
              <a:latin typeface="Arial"/>
            </a:endParaRPr>
          </a:p>
          <a:p>
            <a:pPr marL="457200" algn="ctr">
              <a:lnSpc>
                <a:spcPct val="100000"/>
              </a:lnSpc>
            </a:pPr>
            <a:endParaRPr b="0" lang="el-GR" sz="3200" spc="-1" strike="noStrike">
              <a:solidFill>
                <a:srgbClr val="000000"/>
              </a:solidFill>
              <a:uFill>
                <a:solidFill>
                  <a:srgbClr val="ffffff"/>
                </a:solidFill>
              </a:uFill>
              <a:latin typeface="Arial"/>
            </a:endParaRPr>
          </a:p>
          <a:p>
            <a:pPr marL="457200" algn="ctr">
              <a:lnSpc>
                <a:spcPct val="100000"/>
              </a:lnSpc>
            </a:pPr>
            <a:r>
              <a:rPr b="0" lang="el-GR" sz="3600" spc="-1" strike="noStrike">
                <a:solidFill>
                  <a:srgbClr val="2c3c43"/>
                </a:solidFill>
                <a:uFill>
                  <a:solidFill>
                    <a:srgbClr val="ffffff"/>
                  </a:solidFill>
                </a:uFill>
                <a:latin typeface="Verdana"/>
                <a:ea typeface="Verdana"/>
              </a:rPr>
              <a:t>ΗΜΕΡΙΔΑ «Ποταμοί της Πόλης, Ζωής Ευεργέτες: Σύγχρονες Πρακτικές Διαχείρισης», 2017</a:t>
            </a:r>
            <a:endParaRPr b="0" lang="el-GR" sz="3200" spc="-1" strike="noStrike">
              <a:solidFill>
                <a:srgbClr val="000000"/>
              </a:solidFill>
              <a:uFill>
                <a:solidFill>
                  <a:srgbClr val="ffffff"/>
                </a:solidFill>
              </a:uFill>
              <a:latin typeface="Arial"/>
            </a:endParaRPr>
          </a:p>
        </p:txBody>
      </p:sp>
      <p:pic>
        <p:nvPicPr>
          <p:cNvPr id="119" name="Picture 1" descr=""/>
          <p:cNvPicPr/>
          <p:nvPr/>
        </p:nvPicPr>
        <p:blipFill>
          <a:blip r:embed="rId1"/>
          <a:stretch/>
        </p:blipFill>
        <p:spPr>
          <a:xfrm>
            <a:off x="7833240" y="77760"/>
            <a:ext cx="1944000" cy="272628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ef2fa"/>
        </a:solidFill>
      </p:bgPr>
    </p:bg>
    <p:spTree>
      <p:nvGrpSpPr>
        <p:cNvPr id="1" name=""/>
        <p:cNvGrpSpPr/>
        <p:nvPr/>
      </p:nvGrpSpPr>
      <p:grpSpPr>
        <a:xfrm>
          <a:off x="0" y="0"/>
          <a:ext cx="0" cy="0"/>
          <a:chOff x="0" y="0"/>
          <a:chExt cx="0" cy="0"/>
        </a:xfrm>
      </p:grpSpPr>
      <p:sp>
        <p:nvSpPr>
          <p:cNvPr id="152" name="TextShape 1"/>
          <p:cNvSpPr txBox="1"/>
          <p:nvPr/>
        </p:nvSpPr>
        <p:spPr>
          <a:xfrm>
            <a:off x="848520" y="404640"/>
            <a:ext cx="6876360" cy="874800"/>
          </a:xfrm>
          <a:prstGeom prst="rect">
            <a:avLst/>
          </a:prstGeom>
          <a:noFill/>
          <a:ln>
            <a:noFill/>
          </a:ln>
        </p:spPr>
        <p:txBody>
          <a:bodyPr/>
          <a:p>
            <a:pPr>
              <a:lnSpc>
                <a:spcPct val="100000"/>
              </a:lnSpc>
            </a:pPr>
            <a:r>
              <a:rPr b="1" i="1" lang="en-GB" sz="2400" spc="-1" strike="noStrike">
                <a:solidFill>
                  <a:srgbClr val="3f7819"/>
                </a:solidFill>
                <a:uFill>
                  <a:solidFill>
                    <a:srgbClr val="ffffff"/>
                  </a:solidFill>
                </a:uFill>
                <a:latin typeface="Trebuchet MS"/>
              </a:rPr>
              <a:t>3.2 Εκπαιδευτικό Βιβλίο: Η ρύπανση των ποταμών και η αντιμετώπισή της</a:t>
            </a:r>
            <a:endParaRPr b="0" lang="en-GB" sz="2400" spc="-1" strike="noStrike">
              <a:solidFill>
                <a:srgbClr val="000000"/>
              </a:solidFill>
              <a:uFill>
                <a:solidFill>
                  <a:srgbClr val="ffffff"/>
                </a:solidFill>
              </a:uFill>
              <a:latin typeface="Tahoma"/>
            </a:endParaRPr>
          </a:p>
        </p:txBody>
      </p:sp>
      <p:sp>
        <p:nvSpPr>
          <p:cNvPr id="153" name="TextShape 2"/>
          <p:cNvSpPr txBox="1"/>
          <p:nvPr/>
        </p:nvSpPr>
        <p:spPr>
          <a:xfrm>
            <a:off x="1243800" y="1976040"/>
            <a:ext cx="8419680" cy="4049280"/>
          </a:xfrm>
          <a:prstGeom prst="rect">
            <a:avLst/>
          </a:prstGeom>
          <a:noFill/>
          <a:ln>
            <a:noFill/>
          </a:ln>
        </p:spPr>
        <p:txBody>
          <a:bodyPr/>
          <a:p>
            <a:pPr>
              <a:lnSpc>
                <a:spcPct val="100000"/>
              </a:lnSpc>
            </a:pPr>
            <a:endParaRPr b="0" lang="en-GB" sz="1800" spc="-1" strike="noStrike">
              <a:solidFill>
                <a:srgbClr val="404040"/>
              </a:solidFill>
              <a:uFill>
                <a:solidFill>
                  <a:srgbClr val="ffffff"/>
                </a:solidFill>
              </a:uFill>
              <a:latin typeface="Trebuchet MS"/>
            </a:endParaRPr>
          </a:p>
          <a:p>
            <a:pPr>
              <a:lnSpc>
                <a:spcPct val="100000"/>
              </a:lnSpc>
            </a:pPr>
            <a:endParaRPr b="0" lang="en-GB" sz="1800" spc="-1" strike="noStrike">
              <a:solidFill>
                <a:srgbClr val="404040"/>
              </a:solidFill>
              <a:uFill>
                <a:solidFill>
                  <a:srgbClr val="ffffff"/>
                </a:solidFill>
              </a:uFill>
              <a:latin typeface="Trebuchet MS"/>
            </a:endParaRPr>
          </a:p>
        </p:txBody>
      </p:sp>
      <p:sp>
        <p:nvSpPr>
          <p:cNvPr id="154" name="TextShape 3"/>
          <p:cNvSpPr txBox="1"/>
          <p:nvPr/>
        </p:nvSpPr>
        <p:spPr>
          <a:xfrm>
            <a:off x="6981840" y="6041520"/>
            <a:ext cx="555120" cy="364680"/>
          </a:xfrm>
          <a:prstGeom prst="rect">
            <a:avLst/>
          </a:prstGeom>
          <a:noFill/>
          <a:ln>
            <a:noFill/>
          </a:ln>
        </p:spPr>
        <p:txBody>
          <a:bodyPr anchor="ctr"/>
          <a:p>
            <a:pPr algn="r">
              <a:lnSpc>
                <a:spcPct val="100000"/>
              </a:lnSpc>
            </a:pPr>
            <a:fld id="{C954EEBE-471A-495A-9F02-18B10523E212}" type="slidenum">
              <a:rPr b="0" lang="el-GR" sz="900" spc="-1" strike="noStrike">
                <a:solidFill>
                  <a:srgbClr val="90c226"/>
                </a:solidFill>
                <a:uFill>
                  <a:solidFill>
                    <a:srgbClr val="ffffff"/>
                  </a:solidFill>
                </a:uFill>
                <a:latin typeface="Tahoma"/>
              </a:rPr>
              <a:t>&lt;αριθμός&gt;</a:t>
            </a:fld>
            <a:endParaRPr b="0" lang="el-GR" sz="1400" spc="-1" strike="noStrike">
              <a:solidFill>
                <a:srgbClr val="000000"/>
              </a:solidFill>
              <a:uFill>
                <a:solidFill>
                  <a:srgbClr val="ffffff"/>
                </a:solidFill>
              </a:uFill>
              <a:latin typeface="Times New Roman"/>
            </a:endParaRPr>
          </a:p>
        </p:txBody>
      </p:sp>
      <p:graphicFrame>
        <p:nvGraphicFramePr>
          <p:cNvPr id="155" name="Table 4"/>
          <p:cNvGraphicFramePr/>
          <p:nvPr/>
        </p:nvGraphicFramePr>
        <p:xfrm>
          <a:off x="660240" y="1484640"/>
          <a:ext cx="7560360" cy="3960000"/>
        </p:xfrm>
        <a:graphic>
          <a:graphicData uri="http://schemas.openxmlformats.org/drawingml/2006/table">
            <a:tbl>
              <a:tblPr/>
              <a:tblGrid>
                <a:gridCol w="3780360"/>
                <a:gridCol w="3780360"/>
              </a:tblGrid>
              <a:tr h="3960360">
                <a:tc>
                  <a:txBody>
                    <a:bodyPr/>
                    <a:p>
                      <a:pPr>
                        <a:lnSpc>
                          <a:spcPct val="100000"/>
                        </a:lnSpc>
                      </a:pPr>
                      <a:r>
                        <a:rPr b="1" lang="el-GR" sz="1800" spc="-1" strike="noStrike" u="sng" cap="all">
                          <a:solidFill>
                            <a:srgbClr val="0070c0"/>
                          </a:solidFill>
                          <a:uFill>
                            <a:solidFill>
                              <a:srgbClr val="ffffff"/>
                            </a:solidFill>
                          </a:uFill>
                          <a:latin typeface="Trebuchet MS"/>
                        </a:rPr>
                        <a:t>ΜΕΡΟΣ ΠΡΩΤΟ (Ι) ΤΑ ΠΟΤΑΜΙΑ</a:t>
                      </a:r>
                      <a:endParaRPr b="0" lang="el-GR" sz="1800" spc="-1" strike="noStrike">
                        <a:solidFill>
                          <a:srgbClr val="000000"/>
                        </a:solidFill>
                        <a:uFill>
                          <a:solidFill>
                            <a:srgbClr val="ffffff"/>
                          </a:solidFill>
                        </a:uFill>
                        <a:latin typeface="Arial"/>
                      </a:endParaRPr>
                    </a:p>
                    <a:p>
                      <a:pPr>
                        <a:lnSpc>
                          <a:spcPct val="100000"/>
                        </a:lnSpc>
                      </a:pPr>
                      <a:r>
                        <a:rPr b="1" lang="el-GR" sz="1400" spc="-1" strike="noStrike">
                          <a:solidFill>
                            <a:srgbClr val="000000"/>
                          </a:solidFill>
                          <a:uFill>
                            <a:solidFill>
                              <a:srgbClr val="ffffff"/>
                            </a:solidFill>
                          </a:uFill>
                          <a:latin typeface="Trebuchet MS"/>
                        </a:rPr>
                        <a:t>1. ΕΙΣΑΓΩΓΗ</a:t>
                      </a:r>
                      <a:endParaRPr b="0" lang="el-GR" sz="1800" spc="-1" strike="noStrike">
                        <a:solidFill>
                          <a:srgbClr val="000000"/>
                        </a:solidFill>
                        <a:uFill>
                          <a:solidFill>
                            <a:srgbClr val="ffffff"/>
                          </a:solidFill>
                        </a:uFill>
                        <a:latin typeface="Arial"/>
                      </a:endParaRPr>
                    </a:p>
                    <a:p>
                      <a:pPr>
                        <a:lnSpc>
                          <a:spcPct val="100000"/>
                        </a:lnSpc>
                      </a:pPr>
                      <a:r>
                        <a:rPr b="1" lang="el-GR" sz="1400" spc="-1" strike="noStrike">
                          <a:solidFill>
                            <a:srgbClr val="000000"/>
                          </a:solidFill>
                          <a:uFill>
                            <a:solidFill>
                              <a:srgbClr val="ffffff"/>
                            </a:solidFill>
                          </a:uFill>
                          <a:latin typeface="Trebuchet MS"/>
                        </a:rPr>
                        <a:t>2. ΓΕΝΙΚΑ ΧΑΡΑΚΤΗΡΙΣΤΙΚΑ</a:t>
                      </a:r>
                      <a:endParaRPr b="0" lang="el-GR" sz="1800" spc="-1" strike="noStrike">
                        <a:solidFill>
                          <a:srgbClr val="000000"/>
                        </a:solidFill>
                        <a:uFill>
                          <a:solidFill>
                            <a:srgbClr val="ffffff"/>
                          </a:solidFill>
                        </a:uFill>
                        <a:latin typeface="Arial"/>
                      </a:endParaRPr>
                    </a:p>
                    <a:p>
                      <a:pPr>
                        <a:lnSpc>
                          <a:spcPct val="100000"/>
                        </a:lnSpc>
                      </a:pPr>
                      <a:r>
                        <a:rPr b="1" lang="el-GR" sz="1400" spc="-1" strike="noStrike">
                          <a:solidFill>
                            <a:srgbClr val="000000"/>
                          </a:solidFill>
                          <a:uFill>
                            <a:solidFill>
                              <a:srgbClr val="ffffff"/>
                            </a:solidFill>
                          </a:uFill>
                          <a:latin typeface="Trebuchet MS"/>
                        </a:rPr>
                        <a:t>3. ΥΔΡΟΛΟΓΙΚΟΣ ΚΥΚΛΟΣ</a:t>
                      </a:r>
                      <a:endParaRPr b="0" lang="el-GR" sz="1800" spc="-1" strike="noStrike">
                        <a:solidFill>
                          <a:srgbClr val="000000"/>
                        </a:solidFill>
                        <a:uFill>
                          <a:solidFill>
                            <a:srgbClr val="ffffff"/>
                          </a:solidFill>
                        </a:uFill>
                        <a:latin typeface="Arial"/>
                      </a:endParaRPr>
                    </a:p>
                    <a:p>
                      <a:pPr>
                        <a:lnSpc>
                          <a:spcPct val="100000"/>
                        </a:lnSpc>
                      </a:pPr>
                      <a:r>
                        <a:rPr b="1" lang="el-GR" sz="1400" spc="-1" strike="noStrike">
                          <a:solidFill>
                            <a:srgbClr val="000000"/>
                          </a:solidFill>
                          <a:uFill>
                            <a:solidFill>
                              <a:srgbClr val="ffffff"/>
                            </a:solidFill>
                          </a:uFill>
                          <a:latin typeface="Trebuchet MS"/>
                        </a:rPr>
                        <a:t>4. ΧΗΜΕΙΑ ΝΕΡΩΝ</a:t>
                      </a:r>
                      <a:endParaRPr b="0" lang="el-GR" sz="1800" spc="-1" strike="noStrike">
                        <a:solidFill>
                          <a:srgbClr val="000000"/>
                        </a:solidFill>
                        <a:uFill>
                          <a:solidFill>
                            <a:srgbClr val="ffffff"/>
                          </a:solidFill>
                        </a:uFill>
                        <a:latin typeface="Arial"/>
                      </a:endParaRPr>
                    </a:p>
                    <a:p>
                      <a:pPr>
                        <a:lnSpc>
                          <a:spcPct val="100000"/>
                        </a:lnSpc>
                      </a:pPr>
                      <a:r>
                        <a:rPr b="1" lang="el-GR" sz="1400" spc="-1" strike="noStrike">
                          <a:solidFill>
                            <a:srgbClr val="000000"/>
                          </a:solidFill>
                          <a:uFill>
                            <a:solidFill>
                              <a:srgbClr val="ffffff"/>
                            </a:solidFill>
                          </a:uFill>
                          <a:latin typeface="Trebuchet MS"/>
                        </a:rPr>
                        <a:t>5. ΒΙΟΛΟΓΙΑ ΝΕΡΩΝ</a:t>
                      </a:r>
                      <a:endParaRPr b="0" lang="el-GR" sz="1800" spc="-1" strike="noStrike">
                        <a:solidFill>
                          <a:srgbClr val="000000"/>
                        </a:solidFill>
                        <a:uFill>
                          <a:solidFill>
                            <a:srgbClr val="ffffff"/>
                          </a:solidFill>
                        </a:uFill>
                        <a:latin typeface="Arial"/>
                      </a:endParaRPr>
                    </a:p>
                    <a:p>
                      <a:pPr>
                        <a:lnSpc>
                          <a:spcPct val="100000"/>
                        </a:lnSpc>
                      </a:pPr>
                      <a:r>
                        <a:rPr b="1" lang="el-GR" sz="1800" spc="-1" strike="noStrike">
                          <a:solidFill>
                            <a:srgbClr val="000000"/>
                          </a:solidFill>
                          <a:uFill>
                            <a:solidFill>
                              <a:srgbClr val="ffffff"/>
                            </a:solidFill>
                          </a:uFill>
                          <a:latin typeface="Trebuchet MS"/>
                        </a:rPr>
                        <a:t>	</a:t>
                      </a:r>
                      <a:endParaRPr b="0" lang="el-GR" sz="1800" spc="-1" strike="noStrike">
                        <a:solidFill>
                          <a:srgbClr val="000000"/>
                        </a:solidFill>
                        <a:uFill>
                          <a:solidFill>
                            <a:srgbClr val="ffffff"/>
                          </a:solidFill>
                        </a:uFill>
                        <a:latin typeface="Arial"/>
                      </a:endParaRPr>
                    </a:p>
                    <a:p>
                      <a:pPr>
                        <a:lnSpc>
                          <a:spcPct val="100000"/>
                        </a:lnSpc>
                      </a:pPr>
                      <a:r>
                        <a:rPr b="1" lang="el-GR" sz="1800" spc="-1" strike="noStrike" u="sng" cap="all">
                          <a:solidFill>
                            <a:srgbClr val="0070c0"/>
                          </a:solidFill>
                          <a:uFill>
                            <a:solidFill>
                              <a:srgbClr val="ffffff"/>
                            </a:solidFill>
                          </a:uFill>
                          <a:latin typeface="Trebuchet MS"/>
                        </a:rPr>
                        <a:t>ΜΕΡΟΣ ΔΕΥΤΕΡΟ (ΙΙ) Η ΡΥΠΑΝΣΗ</a:t>
                      </a:r>
                      <a:endParaRPr b="0" lang="el-GR" sz="1800" spc="-1" strike="noStrike">
                        <a:solidFill>
                          <a:srgbClr val="000000"/>
                        </a:solidFill>
                        <a:uFill>
                          <a:solidFill>
                            <a:srgbClr val="ffffff"/>
                          </a:solidFill>
                        </a:uFill>
                        <a:latin typeface="Arial"/>
                      </a:endParaRPr>
                    </a:p>
                    <a:p>
                      <a:pPr>
                        <a:lnSpc>
                          <a:spcPct val="100000"/>
                        </a:lnSpc>
                      </a:pPr>
                      <a:r>
                        <a:rPr b="1" lang="el-GR" sz="1400" spc="-1" strike="noStrike">
                          <a:solidFill>
                            <a:srgbClr val="000000"/>
                          </a:solidFill>
                          <a:uFill>
                            <a:solidFill>
                              <a:srgbClr val="ffffff"/>
                            </a:solidFill>
                          </a:uFill>
                          <a:latin typeface="Trebuchet MS"/>
                        </a:rPr>
                        <a:t>6. ΟΡΙΣΜΟΣ, ΕΙΔΗ ΡΥΠΑΝΣΗΣ, ΠΑΡΑΜΕΤΡΟΙ</a:t>
                      </a:r>
                      <a:endParaRPr b="0" lang="el-GR" sz="1800" spc="-1" strike="noStrike">
                        <a:solidFill>
                          <a:srgbClr val="000000"/>
                        </a:solidFill>
                        <a:uFill>
                          <a:solidFill>
                            <a:srgbClr val="ffffff"/>
                          </a:solidFill>
                        </a:uFill>
                        <a:latin typeface="Arial"/>
                      </a:endParaRPr>
                    </a:p>
                    <a:p>
                      <a:pPr>
                        <a:lnSpc>
                          <a:spcPct val="100000"/>
                        </a:lnSpc>
                      </a:pPr>
                      <a:r>
                        <a:rPr b="1" lang="el-GR" sz="1400" spc="-1" strike="noStrike">
                          <a:solidFill>
                            <a:srgbClr val="000000"/>
                          </a:solidFill>
                          <a:uFill>
                            <a:solidFill>
                              <a:srgbClr val="ffffff"/>
                            </a:solidFill>
                          </a:uFill>
                          <a:latin typeface="Trebuchet MS"/>
                        </a:rPr>
                        <a:t>7. ΠΗΓΕΣ ΡΥΠΑΝΣΗΣ</a:t>
                      </a:r>
                      <a:endParaRPr b="0" lang="el-GR" sz="1800" spc="-1" strike="noStrike">
                        <a:solidFill>
                          <a:srgbClr val="000000"/>
                        </a:solidFill>
                        <a:uFill>
                          <a:solidFill>
                            <a:srgbClr val="ffffff"/>
                          </a:solidFill>
                        </a:uFill>
                        <a:latin typeface="Arial"/>
                      </a:endParaRPr>
                    </a:p>
                    <a:p>
                      <a:pPr>
                        <a:lnSpc>
                          <a:spcPct val="100000"/>
                        </a:lnSpc>
                      </a:pPr>
                      <a:r>
                        <a:rPr b="1" lang="el-GR" sz="1400" spc="-1" strike="noStrike">
                          <a:solidFill>
                            <a:srgbClr val="000000"/>
                          </a:solidFill>
                          <a:uFill>
                            <a:solidFill>
                              <a:srgbClr val="ffffff"/>
                            </a:solidFill>
                          </a:uFill>
                          <a:latin typeface="Trebuchet MS"/>
                        </a:rPr>
                        <a:t>8. ΠΟΙΟΤΗΤΑ ΝΕΡΩΝ</a:t>
                      </a:r>
                      <a:endParaRPr b="0" lang="el-GR" sz="1800" spc="-1" strike="noStrike">
                        <a:solidFill>
                          <a:srgbClr val="000000"/>
                        </a:solidFill>
                        <a:uFill>
                          <a:solidFill>
                            <a:srgbClr val="ffffff"/>
                          </a:solidFill>
                        </a:uFill>
                        <a:latin typeface="Arial"/>
                      </a:endParaRPr>
                    </a:p>
                    <a:p>
                      <a:pPr>
                        <a:lnSpc>
                          <a:spcPct val="100000"/>
                        </a:lnSpc>
                      </a:pPr>
                      <a:r>
                        <a:rPr b="1" lang="el-GR" sz="1400" spc="-1" strike="noStrike">
                          <a:solidFill>
                            <a:srgbClr val="000000"/>
                          </a:solidFill>
                          <a:uFill>
                            <a:solidFill>
                              <a:srgbClr val="ffffff"/>
                            </a:solidFill>
                          </a:uFill>
                          <a:latin typeface="Trebuchet MS"/>
                        </a:rPr>
                        <a:t>9. ΟΡΙΑ ΕΚΠΟΜΠΗΣ</a:t>
                      </a:r>
                      <a:endParaRPr b="0" lang="el-GR" sz="1800" spc="-1" strike="noStrike">
                        <a:solidFill>
                          <a:srgbClr val="000000"/>
                        </a:solidFill>
                        <a:uFill>
                          <a:solidFill>
                            <a:srgbClr val="ffffff"/>
                          </a:solidFill>
                        </a:uFill>
                        <a:latin typeface="Arial"/>
                      </a:endParaRPr>
                    </a:p>
                    <a:p>
                      <a:pPr>
                        <a:lnSpc>
                          <a:spcPct val="100000"/>
                        </a:lnSpc>
                      </a:pPr>
                      <a:r>
                        <a:rPr b="1" lang="el-GR" sz="1800" spc="-1" strike="noStrike">
                          <a:solidFill>
                            <a:srgbClr val="000000"/>
                          </a:solidFill>
                          <a:uFill>
                            <a:solidFill>
                              <a:srgbClr val="ffffff"/>
                            </a:solidFill>
                          </a:uFill>
                          <a:latin typeface="Trebuchet MS"/>
                        </a:rPr>
                        <a:t>	</a:t>
                      </a:r>
                      <a:endParaRPr b="0" lang="el-GR" sz="1800" spc="-1" strike="noStrike">
                        <a:solidFill>
                          <a:srgbClr val="000000"/>
                        </a:solidFill>
                        <a:uFill>
                          <a:solidFill>
                            <a:srgbClr val="ffffff"/>
                          </a:solidFill>
                        </a:uFill>
                        <a:latin typeface="Arial"/>
                      </a:endParaRPr>
                    </a:p>
                    <a:p>
                      <a:pPr>
                        <a:lnSpc>
                          <a:spcPct val="100000"/>
                        </a:lnSpc>
                      </a:pPr>
                      <a:endParaRPr b="0" lang="el-G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eaf6d1"/>
                    </a:solidFill>
                  </a:tcPr>
                </a:tc>
                <a:tc>
                  <a:txBody>
                    <a:bodyPr/>
                    <a:p>
                      <a:pPr>
                        <a:lnSpc>
                          <a:spcPct val="100000"/>
                        </a:lnSpc>
                      </a:pPr>
                      <a:r>
                        <a:rPr b="1" lang="el-GR" sz="1800" spc="-1" strike="noStrike" u="sng" cap="all">
                          <a:solidFill>
                            <a:srgbClr val="0070c0"/>
                          </a:solidFill>
                          <a:uFill>
                            <a:solidFill>
                              <a:srgbClr val="ffffff"/>
                            </a:solidFill>
                          </a:uFill>
                          <a:latin typeface="Trebuchet MS"/>
                        </a:rPr>
                        <a:t>ΜΕΡΟΣ ΤΡΙΤΟ (ΙΙΙ) Η ΑΝΤΙΜΕΤΩΠΙΣΗ ΤΗΣ ΡΥΠΑΝΣΗΣ</a:t>
                      </a:r>
                      <a:endParaRPr b="0" lang="el-GR" sz="1800" spc="-1" strike="noStrike">
                        <a:solidFill>
                          <a:srgbClr val="000000"/>
                        </a:solidFill>
                        <a:uFill>
                          <a:solidFill>
                            <a:srgbClr val="ffffff"/>
                          </a:solidFill>
                        </a:uFill>
                        <a:latin typeface="Arial"/>
                      </a:endParaRPr>
                    </a:p>
                    <a:p>
                      <a:pPr>
                        <a:lnSpc>
                          <a:spcPct val="100000"/>
                        </a:lnSpc>
                      </a:pPr>
                      <a:r>
                        <a:rPr b="1" lang="el-GR" sz="1400" spc="-1" strike="noStrike">
                          <a:solidFill>
                            <a:srgbClr val="000000"/>
                          </a:solidFill>
                          <a:uFill>
                            <a:solidFill>
                              <a:srgbClr val="ffffff"/>
                            </a:solidFill>
                          </a:uFill>
                          <a:latin typeface="Trebuchet MS"/>
                        </a:rPr>
                        <a:t>10. ΔΙΑΧΕΙΡΙΣΗ ΠΟΙΟΤΗΤΑΣ ΝΕΡΩΝ</a:t>
                      </a:r>
                      <a:endParaRPr b="0" lang="el-GR" sz="1800" spc="-1" strike="noStrike">
                        <a:solidFill>
                          <a:srgbClr val="000000"/>
                        </a:solidFill>
                        <a:uFill>
                          <a:solidFill>
                            <a:srgbClr val="ffffff"/>
                          </a:solidFill>
                        </a:uFill>
                        <a:latin typeface="Arial"/>
                      </a:endParaRPr>
                    </a:p>
                    <a:p>
                      <a:pPr>
                        <a:lnSpc>
                          <a:spcPct val="100000"/>
                        </a:lnSpc>
                      </a:pPr>
                      <a:r>
                        <a:rPr b="1" lang="el-GR" sz="1600" spc="-1" strike="noStrike">
                          <a:solidFill>
                            <a:srgbClr val="000000"/>
                          </a:solidFill>
                          <a:uFill>
                            <a:solidFill>
                              <a:srgbClr val="ffffff"/>
                            </a:solidFill>
                          </a:uFill>
                          <a:latin typeface="Trebuchet MS"/>
                        </a:rPr>
                        <a:t>	</a:t>
                      </a:r>
                      <a:r>
                        <a:rPr b="1" lang="el-GR" sz="1400" spc="-1" strike="noStrike">
                          <a:solidFill>
                            <a:srgbClr val="000000"/>
                          </a:solidFill>
                          <a:uFill>
                            <a:solidFill>
                              <a:srgbClr val="ffffff"/>
                            </a:solidFill>
                          </a:uFill>
                          <a:latin typeface="Trebuchet MS"/>
                        </a:rPr>
                        <a:t>10.1 ΓΕΝΙΚΕΣ ΑΡΧΕΣ</a:t>
                      </a:r>
                      <a:endParaRPr b="0" lang="el-GR" sz="1800" spc="-1" strike="noStrike">
                        <a:solidFill>
                          <a:srgbClr val="000000"/>
                        </a:solidFill>
                        <a:uFill>
                          <a:solidFill>
                            <a:srgbClr val="ffffff"/>
                          </a:solidFill>
                        </a:uFill>
                        <a:latin typeface="Arial"/>
                      </a:endParaRPr>
                    </a:p>
                    <a:p>
                      <a:pPr>
                        <a:lnSpc>
                          <a:spcPct val="100000"/>
                        </a:lnSpc>
                      </a:pPr>
                      <a:r>
                        <a:rPr b="1" lang="el-GR" sz="1400" spc="-1" strike="noStrike">
                          <a:solidFill>
                            <a:srgbClr val="000000"/>
                          </a:solidFill>
                          <a:uFill>
                            <a:solidFill>
                              <a:srgbClr val="ffffff"/>
                            </a:solidFill>
                          </a:uFill>
                          <a:latin typeface="Trebuchet MS"/>
                        </a:rPr>
                        <a:t>	</a:t>
                      </a:r>
                      <a:r>
                        <a:rPr b="1" lang="el-GR" sz="1400" spc="-1" strike="noStrike">
                          <a:solidFill>
                            <a:srgbClr val="000000"/>
                          </a:solidFill>
                          <a:uFill>
                            <a:solidFill>
                              <a:srgbClr val="ffffff"/>
                            </a:solidFill>
                          </a:uFill>
                          <a:latin typeface="Trebuchet MS"/>
                        </a:rPr>
                        <a:t>10.2 ΜΕΘΟΔΟΣ-ΠΑΡΑΜΕΤΡΟΙ</a:t>
                      </a:r>
                      <a:endParaRPr b="0" lang="el-GR" sz="1800" spc="-1" strike="noStrike">
                        <a:solidFill>
                          <a:srgbClr val="000000"/>
                        </a:solidFill>
                        <a:uFill>
                          <a:solidFill>
                            <a:srgbClr val="ffffff"/>
                          </a:solidFill>
                        </a:uFill>
                        <a:latin typeface="Arial"/>
                      </a:endParaRPr>
                    </a:p>
                    <a:p>
                      <a:pPr>
                        <a:lnSpc>
                          <a:spcPct val="100000"/>
                        </a:lnSpc>
                      </a:pPr>
                      <a:r>
                        <a:rPr b="1" lang="el-GR" sz="1400" spc="-1" strike="noStrike">
                          <a:solidFill>
                            <a:srgbClr val="000000"/>
                          </a:solidFill>
                          <a:uFill>
                            <a:solidFill>
                              <a:srgbClr val="ffffff"/>
                            </a:solidFill>
                          </a:uFill>
                          <a:latin typeface="Trebuchet MS"/>
                        </a:rPr>
                        <a:t>	</a:t>
                      </a:r>
                      <a:r>
                        <a:rPr b="1" lang="el-GR" sz="1400" spc="-1" strike="noStrike">
                          <a:solidFill>
                            <a:srgbClr val="000000"/>
                          </a:solidFill>
                          <a:uFill>
                            <a:solidFill>
                              <a:srgbClr val="ffffff"/>
                            </a:solidFill>
                          </a:uFill>
                          <a:latin typeface="Trebuchet MS"/>
                        </a:rPr>
                        <a:t>10.3 ΕΡΓΑΛΕΙΑ ΔΙΑΧΕΙΡΙΣΗΣ-  </a:t>
                      </a:r>
                      <a:r>
                        <a:rPr b="1" lang="el-GR" sz="1400" spc="-1" strike="noStrike">
                          <a:solidFill>
                            <a:srgbClr val="000000"/>
                          </a:solidFill>
                          <a:uFill>
                            <a:solidFill>
                              <a:srgbClr val="ffffff"/>
                            </a:solidFill>
                          </a:uFill>
                          <a:latin typeface="Trebuchet MS"/>
                        </a:rPr>
                        <a:t>	</a:t>
                      </a:r>
                      <a:r>
                        <a:rPr b="1" lang="el-GR" sz="1400" spc="-1" strike="noStrike">
                          <a:solidFill>
                            <a:srgbClr val="000000"/>
                          </a:solidFill>
                          <a:uFill>
                            <a:solidFill>
                              <a:srgbClr val="ffffff"/>
                            </a:solidFill>
                          </a:uFill>
                          <a:latin typeface="Trebuchet MS"/>
                        </a:rPr>
                        <a:t>ΜΟΝΤΕΛΑ</a:t>
                      </a:r>
                      <a:endParaRPr b="0" lang="el-GR" sz="1800" spc="-1" strike="noStrike">
                        <a:solidFill>
                          <a:srgbClr val="000000"/>
                        </a:solidFill>
                        <a:uFill>
                          <a:solidFill>
                            <a:srgbClr val="ffffff"/>
                          </a:solidFill>
                        </a:uFill>
                        <a:latin typeface="Arial"/>
                      </a:endParaRPr>
                    </a:p>
                    <a:p>
                      <a:pPr>
                        <a:lnSpc>
                          <a:spcPct val="100000"/>
                        </a:lnSpc>
                      </a:pPr>
                      <a:r>
                        <a:rPr b="1" lang="el-GR" sz="1400" spc="-1" strike="noStrike">
                          <a:solidFill>
                            <a:srgbClr val="000000"/>
                          </a:solidFill>
                          <a:uFill>
                            <a:solidFill>
                              <a:srgbClr val="ffffff"/>
                            </a:solidFill>
                          </a:uFill>
                          <a:latin typeface="Trebuchet MS"/>
                        </a:rPr>
                        <a:t>11. ΕΠΕΜΒΑΣΕΙΣ ΣΤΙΣ ΠΗΓΕΣ ΡΥΠΑΝΣΗΣ</a:t>
                      </a:r>
                      <a:endParaRPr b="0" lang="el-GR" sz="1800" spc="-1" strike="noStrike">
                        <a:solidFill>
                          <a:srgbClr val="000000"/>
                        </a:solidFill>
                        <a:uFill>
                          <a:solidFill>
                            <a:srgbClr val="ffffff"/>
                          </a:solidFill>
                        </a:uFill>
                        <a:latin typeface="Arial"/>
                      </a:endParaRPr>
                    </a:p>
                    <a:p>
                      <a:pPr>
                        <a:lnSpc>
                          <a:spcPct val="100000"/>
                        </a:lnSpc>
                      </a:pPr>
                      <a:r>
                        <a:rPr b="1" lang="el-GR" sz="1400" spc="-1" strike="noStrike">
                          <a:solidFill>
                            <a:srgbClr val="000000"/>
                          </a:solidFill>
                          <a:uFill>
                            <a:solidFill>
                              <a:srgbClr val="ffffff"/>
                            </a:solidFill>
                          </a:uFill>
                          <a:latin typeface="Trebuchet MS"/>
                        </a:rPr>
                        <a:t>12. ΕΠΕΜΒΑΣΕΙΣ ΣΤΟΝ ΑΠΟΔΕΚΤΗ</a:t>
                      </a:r>
                      <a:endParaRPr b="0" lang="el-GR" sz="1800" spc="-1" strike="noStrike">
                        <a:solidFill>
                          <a:srgbClr val="000000"/>
                        </a:solidFill>
                        <a:uFill>
                          <a:solidFill>
                            <a:srgbClr val="ffffff"/>
                          </a:solidFill>
                        </a:uFill>
                        <a:latin typeface="Arial"/>
                      </a:endParaRPr>
                    </a:p>
                    <a:p>
                      <a:pPr>
                        <a:lnSpc>
                          <a:spcPct val="100000"/>
                        </a:lnSpc>
                      </a:pPr>
                      <a:r>
                        <a:rPr b="1" lang="el-GR" sz="1400" spc="-1" strike="noStrike">
                          <a:solidFill>
                            <a:srgbClr val="000000"/>
                          </a:solidFill>
                          <a:uFill>
                            <a:solidFill>
                              <a:srgbClr val="ffffff"/>
                            </a:solidFill>
                          </a:uFill>
                          <a:latin typeface="Trebuchet MS"/>
                        </a:rPr>
                        <a:t>13. ΕΠΕΜΒΑΣΕΙΣ ΣΤΗ ΝΟΜΟΘΕΣΙΑ</a:t>
                      </a:r>
                      <a:endParaRPr b="0" lang="el-GR" sz="1800" spc="-1" strike="noStrike">
                        <a:solidFill>
                          <a:srgbClr val="000000"/>
                        </a:solidFill>
                        <a:uFill>
                          <a:solidFill>
                            <a:srgbClr val="ffffff"/>
                          </a:solidFill>
                        </a:uFill>
                        <a:latin typeface="Arial"/>
                      </a:endParaRPr>
                    </a:p>
                    <a:p>
                      <a:pPr>
                        <a:lnSpc>
                          <a:spcPct val="100000"/>
                        </a:lnSpc>
                      </a:pPr>
                      <a:r>
                        <a:rPr b="1" lang="el-GR" sz="1400" spc="-1" strike="noStrike">
                          <a:solidFill>
                            <a:srgbClr val="000000"/>
                          </a:solidFill>
                          <a:uFill>
                            <a:solidFill>
                              <a:srgbClr val="ffffff"/>
                            </a:solidFill>
                          </a:uFill>
                          <a:latin typeface="Trebuchet MS"/>
                        </a:rPr>
                        <a:t>14. ΠΑΡΑΚΟΛΟΥΘΗΣΗ ΤΩΝ ΠΗΓΩΝ ΡΥΠΑΝΣΗΣ</a:t>
                      </a:r>
                      <a:endParaRPr b="0" lang="el-GR" sz="1800" spc="-1" strike="noStrike">
                        <a:solidFill>
                          <a:srgbClr val="000000"/>
                        </a:solidFill>
                        <a:uFill>
                          <a:solidFill>
                            <a:srgbClr val="ffffff"/>
                          </a:solidFill>
                        </a:uFill>
                        <a:latin typeface="Arial"/>
                      </a:endParaRPr>
                    </a:p>
                    <a:p>
                      <a:pPr>
                        <a:lnSpc>
                          <a:spcPct val="100000"/>
                        </a:lnSpc>
                      </a:pPr>
                      <a:r>
                        <a:rPr b="1" lang="el-GR" sz="1400" spc="-1" strike="noStrike">
                          <a:solidFill>
                            <a:srgbClr val="000000"/>
                          </a:solidFill>
                          <a:uFill>
                            <a:solidFill>
                              <a:srgbClr val="ffffff"/>
                            </a:solidFill>
                          </a:uFill>
                          <a:latin typeface="Trebuchet MS"/>
                        </a:rPr>
                        <a:t>15. ΠΑΡΑΚΟΛΟΥΘΗΣΗ ΤΗΣ ΠΟΙΟΤΗΤΑΣ ΤΩΝ ΝΕΡΩΝ ΤΩΝ ΠΟΤΑΜΙΩΝ</a:t>
                      </a:r>
                      <a:endParaRPr b="0" lang="el-GR" sz="1800" spc="-1" strike="noStrike">
                        <a:solidFill>
                          <a:srgbClr val="000000"/>
                        </a:solidFill>
                        <a:uFill>
                          <a:solidFill>
                            <a:srgbClr val="ffffff"/>
                          </a:solidFill>
                        </a:uFill>
                        <a:latin typeface="Arial"/>
                      </a:endParaRPr>
                    </a:p>
                    <a:p>
                      <a:pPr>
                        <a:lnSpc>
                          <a:spcPct val="100000"/>
                        </a:lnSpc>
                      </a:pPr>
                      <a:r>
                        <a:rPr b="1" lang="el-GR" sz="1400" spc="-1" strike="noStrike">
                          <a:solidFill>
                            <a:srgbClr val="000000"/>
                          </a:solidFill>
                          <a:uFill>
                            <a:solidFill>
                              <a:srgbClr val="ffffff"/>
                            </a:solidFill>
                          </a:uFill>
                          <a:latin typeface="Trebuchet MS"/>
                        </a:rPr>
                        <a:t>16. ΣΥΜΜΕΤΟΧΗ ΤΟΥ ΚΟΙΝΟΥ ΚΑΙ ΕΝΗΜΕΡΩΜΕΝΩΝ ΠΟΛΙΤΩΝ</a:t>
                      </a:r>
                      <a:r>
                        <a:rPr b="1" lang="el-GR" sz="1600" spc="-1" strike="noStrike">
                          <a:solidFill>
                            <a:srgbClr val="000000"/>
                          </a:solidFill>
                          <a:uFill>
                            <a:solidFill>
                              <a:srgbClr val="ffffff"/>
                            </a:solidFill>
                          </a:uFill>
                          <a:latin typeface="Trebuchet MS"/>
                        </a:rPr>
                        <a:t>	</a:t>
                      </a:r>
                      <a:endParaRPr b="0" lang="el-GR"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eaf6d1"/>
                    </a:solidFill>
                  </a:tcPr>
                </a:tc>
              </a:tr>
            </a:tbl>
          </a:graphicData>
        </a:graphic>
      </p:graphicFrame>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ef2fa"/>
        </a:solidFill>
      </p:bgPr>
    </p:bg>
    <p:spTree>
      <p:nvGrpSpPr>
        <p:cNvPr id="1" name=""/>
        <p:cNvGrpSpPr/>
        <p:nvPr/>
      </p:nvGrpSpPr>
      <p:grpSpPr>
        <a:xfrm>
          <a:off x="0" y="0"/>
          <a:ext cx="0" cy="0"/>
          <a:chOff x="0" y="0"/>
          <a:chExt cx="0" cy="0"/>
        </a:xfrm>
      </p:grpSpPr>
      <p:sp>
        <p:nvSpPr>
          <p:cNvPr id="156" name="TextShape 1"/>
          <p:cNvSpPr txBox="1"/>
          <p:nvPr/>
        </p:nvSpPr>
        <p:spPr>
          <a:xfrm>
            <a:off x="632520" y="369360"/>
            <a:ext cx="7056360" cy="658800"/>
          </a:xfrm>
          <a:prstGeom prst="rect">
            <a:avLst/>
          </a:prstGeom>
          <a:noFill/>
          <a:ln>
            <a:noFill/>
          </a:ln>
        </p:spPr>
        <p:txBody>
          <a:bodyPr/>
          <a:p>
            <a:pPr>
              <a:lnSpc>
                <a:spcPct val="100000"/>
              </a:lnSpc>
            </a:pPr>
            <a:r>
              <a:rPr b="1" i="1" lang="en-GB" sz="2400" spc="-1" strike="noStrike">
                <a:solidFill>
                  <a:srgbClr val="3f7819"/>
                </a:solidFill>
                <a:uFill>
                  <a:solidFill>
                    <a:srgbClr val="ffffff"/>
                  </a:solidFill>
                </a:uFill>
                <a:latin typeface="Trebuchet MS"/>
              </a:rPr>
              <a:t>3.3 Εκπαιδευτικό Λογισμικό: RIVMAN</a:t>
            </a:r>
            <a:endParaRPr b="0" lang="en-GB" sz="2400" spc="-1" strike="noStrike">
              <a:solidFill>
                <a:srgbClr val="000000"/>
              </a:solidFill>
              <a:uFill>
                <a:solidFill>
                  <a:srgbClr val="ffffff"/>
                </a:solidFill>
              </a:uFill>
              <a:latin typeface="Tahoma"/>
            </a:endParaRPr>
          </a:p>
        </p:txBody>
      </p:sp>
      <p:sp>
        <p:nvSpPr>
          <p:cNvPr id="157" name="TextShape 2"/>
          <p:cNvSpPr txBox="1"/>
          <p:nvPr/>
        </p:nvSpPr>
        <p:spPr>
          <a:xfrm>
            <a:off x="1243800" y="1976040"/>
            <a:ext cx="8419680" cy="4049280"/>
          </a:xfrm>
          <a:prstGeom prst="rect">
            <a:avLst/>
          </a:prstGeom>
          <a:noFill/>
          <a:ln>
            <a:noFill/>
          </a:ln>
        </p:spPr>
        <p:txBody>
          <a:bodyPr/>
          <a:p>
            <a:pPr>
              <a:lnSpc>
                <a:spcPct val="100000"/>
              </a:lnSpc>
            </a:pPr>
            <a:endParaRPr b="0" lang="en-GB" sz="1800" spc="-1" strike="noStrike">
              <a:solidFill>
                <a:srgbClr val="404040"/>
              </a:solidFill>
              <a:uFill>
                <a:solidFill>
                  <a:srgbClr val="ffffff"/>
                </a:solidFill>
              </a:uFill>
              <a:latin typeface="Trebuchet MS"/>
            </a:endParaRPr>
          </a:p>
          <a:p>
            <a:pPr>
              <a:lnSpc>
                <a:spcPct val="100000"/>
              </a:lnSpc>
            </a:pPr>
            <a:endParaRPr b="0" lang="en-GB" sz="1800" spc="-1" strike="noStrike">
              <a:solidFill>
                <a:srgbClr val="404040"/>
              </a:solidFill>
              <a:uFill>
                <a:solidFill>
                  <a:srgbClr val="ffffff"/>
                </a:solidFill>
              </a:uFill>
              <a:latin typeface="Trebuchet MS"/>
            </a:endParaRPr>
          </a:p>
        </p:txBody>
      </p:sp>
      <p:sp>
        <p:nvSpPr>
          <p:cNvPr id="158" name="TextShape 3"/>
          <p:cNvSpPr txBox="1"/>
          <p:nvPr/>
        </p:nvSpPr>
        <p:spPr>
          <a:xfrm>
            <a:off x="6981840" y="6041520"/>
            <a:ext cx="555120" cy="364680"/>
          </a:xfrm>
          <a:prstGeom prst="rect">
            <a:avLst/>
          </a:prstGeom>
          <a:noFill/>
          <a:ln>
            <a:noFill/>
          </a:ln>
        </p:spPr>
        <p:txBody>
          <a:bodyPr anchor="ctr"/>
          <a:p>
            <a:pPr algn="r">
              <a:lnSpc>
                <a:spcPct val="100000"/>
              </a:lnSpc>
            </a:pPr>
            <a:fld id="{72C71A4B-9D18-4E90-8105-A0EDE3D35A5E}" type="slidenum">
              <a:rPr b="0" lang="el-GR" sz="900" spc="-1" strike="noStrike">
                <a:solidFill>
                  <a:srgbClr val="90c226"/>
                </a:solidFill>
                <a:uFill>
                  <a:solidFill>
                    <a:srgbClr val="ffffff"/>
                  </a:solidFill>
                </a:uFill>
                <a:latin typeface="Tahoma"/>
              </a:rPr>
              <a:t>&lt;αριθμός&gt;</a:t>
            </a:fld>
            <a:endParaRPr b="0" lang="el-GR" sz="1400" spc="-1" strike="noStrike">
              <a:solidFill>
                <a:srgbClr val="000000"/>
              </a:solidFill>
              <a:uFill>
                <a:solidFill>
                  <a:srgbClr val="ffffff"/>
                </a:solidFill>
              </a:uFill>
              <a:latin typeface="Times New Roman"/>
            </a:endParaRPr>
          </a:p>
        </p:txBody>
      </p:sp>
      <p:pic>
        <p:nvPicPr>
          <p:cNvPr id="159" name="Picture 8" descr=""/>
          <p:cNvPicPr/>
          <p:nvPr/>
        </p:nvPicPr>
        <p:blipFill>
          <a:blip r:embed="rId1"/>
          <a:stretch/>
        </p:blipFill>
        <p:spPr>
          <a:xfrm>
            <a:off x="128520" y="908640"/>
            <a:ext cx="3456000" cy="2472120"/>
          </a:xfrm>
          <a:prstGeom prst="rect">
            <a:avLst/>
          </a:prstGeom>
          <a:ln>
            <a:noFill/>
          </a:ln>
        </p:spPr>
      </p:pic>
      <p:pic>
        <p:nvPicPr>
          <p:cNvPr id="160" name="Picture 9" descr=""/>
          <p:cNvPicPr/>
          <p:nvPr/>
        </p:nvPicPr>
        <p:blipFill>
          <a:blip r:embed="rId2"/>
          <a:stretch/>
        </p:blipFill>
        <p:spPr>
          <a:xfrm>
            <a:off x="3656880" y="908640"/>
            <a:ext cx="2967120" cy="2472120"/>
          </a:xfrm>
          <a:prstGeom prst="rect">
            <a:avLst/>
          </a:prstGeom>
          <a:ln>
            <a:noFill/>
          </a:ln>
        </p:spPr>
      </p:pic>
      <p:pic>
        <p:nvPicPr>
          <p:cNvPr id="161" name="Picture 10" descr=""/>
          <p:cNvPicPr/>
          <p:nvPr/>
        </p:nvPicPr>
        <p:blipFill>
          <a:blip r:embed="rId3"/>
          <a:stretch/>
        </p:blipFill>
        <p:spPr>
          <a:xfrm>
            <a:off x="6696360" y="908640"/>
            <a:ext cx="2967120" cy="2472120"/>
          </a:xfrm>
          <a:prstGeom prst="rect">
            <a:avLst/>
          </a:prstGeom>
          <a:ln>
            <a:noFill/>
          </a:ln>
        </p:spPr>
      </p:pic>
      <p:pic>
        <p:nvPicPr>
          <p:cNvPr id="162" name="Picture 11" descr=""/>
          <p:cNvPicPr/>
          <p:nvPr/>
        </p:nvPicPr>
        <p:blipFill>
          <a:blip r:embed="rId4"/>
          <a:stretch/>
        </p:blipFill>
        <p:spPr>
          <a:xfrm>
            <a:off x="128520" y="3501000"/>
            <a:ext cx="3456000" cy="2540160"/>
          </a:xfrm>
          <a:prstGeom prst="rect">
            <a:avLst/>
          </a:prstGeom>
          <a:ln>
            <a:noFill/>
          </a:ln>
        </p:spPr>
      </p:pic>
      <p:pic>
        <p:nvPicPr>
          <p:cNvPr id="163" name="Picture 12" descr=""/>
          <p:cNvPicPr/>
          <p:nvPr/>
        </p:nvPicPr>
        <p:blipFill>
          <a:blip r:embed="rId5"/>
          <a:stretch/>
        </p:blipFill>
        <p:spPr>
          <a:xfrm>
            <a:off x="3656880" y="3501000"/>
            <a:ext cx="2967120" cy="2524320"/>
          </a:xfrm>
          <a:prstGeom prst="rect">
            <a:avLst/>
          </a:prstGeom>
          <a:ln>
            <a:noFill/>
          </a:ln>
        </p:spPr>
      </p:pic>
      <p:pic>
        <p:nvPicPr>
          <p:cNvPr id="164" name="Picture 13" descr=""/>
          <p:cNvPicPr/>
          <p:nvPr/>
        </p:nvPicPr>
        <p:blipFill>
          <a:blip r:embed="rId6"/>
          <a:stretch/>
        </p:blipFill>
        <p:spPr>
          <a:xfrm>
            <a:off x="6711120" y="3514680"/>
            <a:ext cx="2979000" cy="2511000"/>
          </a:xfrm>
          <a:prstGeom prst="rect">
            <a:avLst/>
          </a:prstGeom>
          <a:ln>
            <a:noFill/>
          </a:ln>
        </p:spPr>
      </p:pic>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ef2fa"/>
        </a:solidFill>
      </p:bgPr>
    </p:bg>
    <p:spTree>
      <p:nvGrpSpPr>
        <p:cNvPr id="1" name=""/>
        <p:cNvGrpSpPr/>
        <p:nvPr/>
      </p:nvGrpSpPr>
      <p:grpSpPr>
        <a:xfrm>
          <a:off x="0" y="0"/>
          <a:ext cx="0" cy="0"/>
          <a:chOff x="0" y="0"/>
          <a:chExt cx="0" cy="0"/>
        </a:xfrm>
      </p:grpSpPr>
      <p:sp>
        <p:nvSpPr>
          <p:cNvPr id="165" name="TextShape 1"/>
          <p:cNvSpPr txBox="1"/>
          <p:nvPr/>
        </p:nvSpPr>
        <p:spPr>
          <a:xfrm>
            <a:off x="632520" y="369360"/>
            <a:ext cx="7056360" cy="658800"/>
          </a:xfrm>
          <a:prstGeom prst="rect">
            <a:avLst/>
          </a:prstGeom>
          <a:noFill/>
          <a:ln>
            <a:noFill/>
          </a:ln>
        </p:spPr>
        <p:txBody>
          <a:bodyPr/>
          <a:p>
            <a:pPr>
              <a:lnSpc>
                <a:spcPct val="100000"/>
              </a:lnSpc>
            </a:pPr>
            <a:r>
              <a:rPr b="1" i="1" lang="en-GB" sz="2400" spc="-1" strike="noStrike">
                <a:solidFill>
                  <a:srgbClr val="3f7819"/>
                </a:solidFill>
                <a:uFill>
                  <a:solidFill>
                    <a:srgbClr val="ffffff"/>
                  </a:solidFill>
                </a:uFill>
                <a:latin typeface="Trebuchet MS"/>
              </a:rPr>
              <a:t>3.4 Εκπαιδευτικό Λογισμικό:  RIVTEST</a:t>
            </a:r>
            <a:endParaRPr b="0" lang="en-GB" sz="2400" spc="-1" strike="noStrike">
              <a:solidFill>
                <a:srgbClr val="000000"/>
              </a:solidFill>
              <a:uFill>
                <a:solidFill>
                  <a:srgbClr val="ffffff"/>
                </a:solidFill>
              </a:uFill>
              <a:latin typeface="Tahoma"/>
            </a:endParaRPr>
          </a:p>
        </p:txBody>
      </p:sp>
      <p:sp>
        <p:nvSpPr>
          <p:cNvPr id="166" name="TextShape 2"/>
          <p:cNvSpPr txBox="1"/>
          <p:nvPr/>
        </p:nvSpPr>
        <p:spPr>
          <a:xfrm>
            <a:off x="1243800" y="1976040"/>
            <a:ext cx="8419680" cy="4049280"/>
          </a:xfrm>
          <a:prstGeom prst="rect">
            <a:avLst/>
          </a:prstGeom>
          <a:noFill/>
          <a:ln>
            <a:noFill/>
          </a:ln>
        </p:spPr>
        <p:txBody>
          <a:bodyPr/>
          <a:p>
            <a:pPr>
              <a:lnSpc>
                <a:spcPct val="100000"/>
              </a:lnSpc>
            </a:pPr>
            <a:endParaRPr b="0" lang="en-GB" sz="1800" spc="-1" strike="noStrike">
              <a:solidFill>
                <a:srgbClr val="404040"/>
              </a:solidFill>
              <a:uFill>
                <a:solidFill>
                  <a:srgbClr val="ffffff"/>
                </a:solidFill>
              </a:uFill>
              <a:latin typeface="Trebuchet MS"/>
            </a:endParaRPr>
          </a:p>
          <a:p>
            <a:pPr>
              <a:lnSpc>
                <a:spcPct val="100000"/>
              </a:lnSpc>
            </a:pPr>
            <a:endParaRPr b="0" lang="en-GB" sz="1800" spc="-1" strike="noStrike">
              <a:solidFill>
                <a:srgbClr val="404040"/>
              </a:solidFill>
              <a:uFill>
                <a:solidFill>
                  <a:srgbClr val="ffffff"/>
                </a:solidFill>
              </a:uFill>
              <a:latin typeface="Trebuchet MS"/>
            </a:endParaRPr>
          </a:p>
        </p:txBody>
      </p:sp>
      <p:sp>
        <p:nvSpPr>
          <p:cNvPr id="167" name="TextShape 3"/>
          <p:cNvSpPr txBox="1"/>
          <p:nvPr/>
        </p:nvSpPr>
        <p:spPr>
          <a:xfrm>
            <a:off x="6981840" y="6041520"/>
            <a:ext cx="555120" cy="364680"/>
          </a:xfrm>
          <a:prstGeom prst="rect">
            <a:avLst/>
          </a:prstGeom>
          <a:noFill/>
          <a:ln>
            <a:noFill/>
          </a:ln>
        </p:spPr>
        <p:txBody>
          <a:bodyPr anchor="ctr"/>
          <a:p>
            <a:pPr algn="r">
              <a:lnSpc>
                <a:spcPct val="100000"/>
              </a:lnSpc>
            </a:pPr>
            <a:fld id="{2B9074C8-B85B-4D02-B386-C7A0CF0F9BFD}" type="slidenum">
              <a:rPr b="0" lang="el-GR" sz="900" spc="-1" strike="noStrike">
                <a:solidFill>
                  <a:srgbClr val="90c226"/>
                </a:solidFill>
                <a:uFill>
                  <a:solidFill>
                    <a:srgbClr val="ffffff"/>
                  </a:solidFill>
                </a:uFill>
                <a:latin typeface="Tahoma"/>
              </a:rPr>
              <a:t>&lt;αριθμός&gt;</a:t>
            </a:fld>
            <a:endParaRPr b="0" lang="el-GR" sz="1400" spc="-1" strike="noStrike">
              <a:solidFill>
                <a:srgbClr val="000000"/>
              </a:solidFill>
              <a:uFill>
                <a:solidFill>
                  <a:srgbClr val="ffffff"/>
                </a:solidFill>
              </a:uFill>
              <a:latin typeface="Times New Roman"/>
            </a:endParaRPr>
          </a:p>
        </p:txBody>
      </p:sp>
      <p:pic>
        <p:nvPicPr>
          <p:cNvPr id="168" name="Picture 2" descr=""/>
          <p:cNvPicPr/>
          <p:nvPr/>
        </p:nvPicPr>
        <p:blipFill>
          <a:blip r:embed="rId1"/>
          <a:stretch/>
        </p:blipFill>
        <p:spPr>
          <a:xfrm>
            <a:off x="164880" y="1124640"/>
            <a:ext cx="4513680" cy="3393360"/>
          </a:xfrm>
          <a:prstGeom prst="rect">
            <a:avLst/>
          </a:prstGeom>
          <a:ln>
            <a:noFill/>
          </a:ln>
        </p:spPr>
      </p:pic>
      <p:pic>
        <p:nvPicPr>
          <p:cNvPr id="169" name="Picture 3" descr=""/>
          <p:cNvPicPr/>
          <p:nvPr/>
        </p:nvPicPr>
        <p:blipFill>
          <a:blip r:embed="rId2"/>
          <a:stretch/>
        </p:blipFill>
        <p:spPr>
          <a:xfrm>
            <a:off x="4893480" y="1124640"/>
            <a:ext cx="4770000" cy="3393360"/>
          </a:xfrm>
          <a:prstGeom prst="rect">
            <a:avLst/>
          </a:prstGeom>
          <a:ln>
            <a:noFill/>
          </a:ln>
        </p:spPr>
      </p:pic>
      <p:pic>
        <p:nvPicPr>
          <p:cNvPr id="170" name="Picture 4" descr=""/>
          <p:cNvPicPr/>
          <p:nvPr/>
        </p:nvPicPr>
        <p:blipFill>
          <a:blip r:embed="rId3"/>
          <a:srcRect l="11813" t="14349" r="10230" b="25807"/>
          <a:stretch/>
        </p:blipFill>
        <p:spPr>
          <a:xfrm>
            <a:off x="3080880" y="4773600"/>
            <a:ext cx="3743280" cy="1805760"/>
          </a:xfrm>
          <a:prstGeom prst="rect">
            <a:avLst/>
          </a:prstGeom>
          <a:ln>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ef2fa"/>
        </a:solidFill>
      </p:bgPr>
    </p:bg>
    <p:spTree>
      <p:nvGrpSpPr>
        <p:cNvPr id="1" name=""/>
        <p:cNvGrpSpPr/>
        <p:nvPr/>
      </p:nvGrpSpPr>
      <p:grpSpPr>
        <a:xfrm>
          <a:off x="0" y="0"/>
          <a:ext cx="0" cy="0"/>
          <a:chOff x="0" y="0"/>
          <a:chExt cx="0" cy="0"/>
        </a:xfrm>
      </p:grpSpPr>
      <p:sp>
        <p:nvSpPr>
          <p:cNvPr id="120" name="TextShape 1"/>
          <p:cNvSpPr txBox="1"/>
          <p:nvPr/>
        </p:nvSpPr>
        <p:spPr>
          <a:xfrm>
            <a:off x="660240" y="609480"/>
            <a:ext cx="6876360" cy="1320480"/>
          </a:xfrm>
          <a:prstGeom prst="rect">
            <a:avLst/>
          </a:prstGeom>
          <a:noFill/>
          <a:ln>
            <a:noFill/>
          </a:ln>
        </p:spPr>
        <p:txBody>
          <a:bodyPr/>
          <a:p>
            <a:pPr>
              <a:lnSpc>
                <a:spcPct val="100000"/>
              </a:lnSpc>
            </a:pPr>
            <a:r>
              <a:rPr b="1" lang="en-GB" sz="2800" spc="-1" strike="noStrike">
                <a:solidFill>
                  <a:srgbClr val="3f7819"/>
                </a:solidFill>
                <a:uFill>
                  <a:solidFill>
                    <a:srgbClr val="ffffff"/>
                  </a:solidFill>
                </a:uFill>
                <a:latin typeface="Trebuchet MS"/>
              </a:rPr>
              <a:t>ΠΕΡΙΕΧΟΜΕΝΑ ΠΑΡΟΥΣΙΑΣΗΣ</a:t>
            </a:r>
            <a:endParaRPr b="0" lang="en-GB" sz="2400" spc="-1" strike="noStrike">
              <a:solidFill>
                <a:srgbClr val="000000"/>
              </a:solidFill>
              <a:uFill>
                <a:solidFill>
                  <a:srgbClr val="ffffff"/>
                </a:solidFill>
              </a:uFill>
              <a:latin typeface="Tahoma"/>
            </a:endParaRPr>
          </a:p>
        </p:txBody>
      </p:sp>
      <p:sp>
        <p:nvSpPr>
          <p:cNvPr id="121" name="TextShape 2"/>
          <p:cNvSpPr txBox="1"/>
          <p:nvPr/>
        </p:nvSpPr>
        <p:spPr>
          <a:xfrm>
            <a:off x="660240" y="2160720"/>
            <a:ext cx="6876360" cy="3880440"/>
          </a:xfrm>
          <a:prstGeom prst="rect">
            <a:avLst/>
          </a:prstGeom>
          <a:noFill/>
          <a:ln>
            <a:noFill/>
          </a:ln>
        </p:spPr>
        <p:txBody>
          <a:bodyPr/>
          <a:p>
            <a:pPr marL="380880" indent="-380520">
              <a:lnSpc>
                <a:spcPct val="100000"/>
              </a:lnSpc>
              <a:buClr>
                <a:srgbClr val="90c226"/>
              </a:buClr>
              <a:buFont typeface="Wingdings" charset="2"/>
              <a:buAutoNum type="arabicPeriod"/>
            </a:pPr>
            <a:r>
              <a:rPr b="1" lang="en-GB" sz="2400" spc="-1" strike="noStrike">
                <a:solidFill>
                  <a:srgbClr val="404040"/>
                </a:solidFill>
                <a:uFill>
                  <a:solidFill>
                    <a:srgbClr val="ffffff"/>
                  </a:solidFill>
                </a:uFill>
                <a:latin typeface="Trebuchet MS"/>
              </a:rPr>
              <a:t>Εισαγωγή</a:t>
            </a:r>
            <a:endParaRPr b="0" lang="en-GB" sz="1800" spc="-1" strike="noStrike">
              <a:solidFill>
                <a:srgbClr val="404040"/>
              </a:solidFill>
              <a:uFill>
                <a:solidFill>
                  <a:srgbClr val="ffffff"/>
                </a:solidFill>
              </a:uFill>
              <a:latin typeface="Trebuchet MS"/>
            </a:endParaRPr>
          </a:p>
          <a:p>
            <a:pPr marL="380880" indent="-380520">
              <a:lnSpc>
                <a:spcPct val="100000"/>
              </a:lnSpc>
              <a:buClr>
                <a:srgbClr val="90c226"/>
              </a:buClr>
              <a:buFont typeface="Wingdings" charset="2"/>
              <a:buAutoNum type="arabicPeriod"/>
            </a:pPr>
            <a:r>
              <a:rPr b="1" lang="en-GB" sz="2400" spc="-1" strike="noStrike">
                <a:solidFill>
                  <a:srgbClr val="404040"/>
                </a:solidFill>
                <a:uFill>
                  <a:solidFill>
                    <a:srgbClr val="ffffff"/>
                  </a:solidFill>
                </a:uFill>
                <a:latin typeface="Trebuchet MS"/>
              </a:rPr>
              <a:t>Καταπολέμηση ρύπανσης μικρών ποταμών</a:t>
            </a:r>
            <a:endParaRPr b="0" lang="en-GB" sz="1800" spc="-1" strike="noStrike">
              <a:solidFill>
                <a:srgbClr val="404040"/>
              </a:solidFill>
              <a:uFill>
                <a:solidFill>
                  <a:srgbClr val="ffffff"/>
                </a:solidFill>
              </a:uFill>
              <a:latin typeface="Trebuchet MS"/>
            </a:endParaRPr>
          </a:p>
          <a:p>
            <a:pPr marL="380880" indent="-380520">
              <a:lnSpc>
                <a:spcPct val="100000"/>
              </a:lnSpc>
              <a:buClr>
                <a:srgbClr val="90c226"/>
              </a:buClr>
              <a:buFont typeface="Wingdings" charset="2"/>
              <a:buAutoNum type="arabicPeriod"/>
            </a:pPr>
            <a:r>
              <a:rPr b="1" lang="en-GB" sz="2400" spc="-1" strike="noStrike">
                <a:solidFill>
                  <a:srgbClr val="404040"/>
                </a:solidFill>
                <a:uFill>
                  <a:solidFill>
                    <a:srgbClr val="ffffff"/>
                  </a:solidFill>
                </a:uFill>
                <a:latin typeface="Trebuchet MS"/>
              </a:rPr>
              <a:t>Δημιουργία Εκπαιδευτικού Υλικού</a:t>
            </a:r>
            <a:endParaRPr b="0" lang="en-GB" sz="1800" spc="-1" strike="noStrike">
              <a:solidFill>
                <a:srgbClr val="404040"/>
              </a:solidFill>
              <a:uFill>
                <a:solidFill>
                  <a:srgbClr val="ffffff"/>
                </a:solidFill>
              </a:uFill>
              <a:latin typeface="Trebuchet MS"/>
            </a:endParaRPr>
          </a:p>
          <a:p>
            <a:pPr>
              <a:lnSpc>
                <a:spcPct val="100000"/>
              </a:lnSpc>
            </a:pPr>
            <a:endParaRPr b="0" lang="en-GB" sz="1800" spc="-1" strike="noStrike">
              <a:solidFill>
                <a:srgbClr val="404040"/>
              </a:solidFill>
              <a:uFill>
                <a:solidFill>
                  <a:srgbClr val="ffffff"/>
                </a:solidFill>
              </a:uFill>
              <a:latin typeface="Trebuchet MS"/>
            </a:endParaRPr>
          </a:p>
          <a:p>
            <a:pPr>
              <a:lnSpc>
                <a:spcPct val="100000"/>
              </a:lnSpc>
            </a:pPr>
            <a:endParaRPr b="0" lang="en-GB" sz="1800" spc="-1" strike="noStrike">
              <a:solidFill>
                <a:srgbClr val="404040"/>
              </a:solidFill>
              <a:uFill>
                <a:solidFill>
                  <a:srgbClr val="ffffff"/>
                </a:solidFill>
              </a:uFill>
              <a:latin typeface="Trebuchet MS"/>
            </a:endParaRPr>
          </a:p>
        </p:txBody>
      </p:sp>
      <p:sp>
        <p:nvSpPr>
          <p:cNvPr id="122" name="TextShape 3"/>
          <p:cNvSpPr txBox="1"/>
          <p:nvPr/>
        </p:nvSpPr>
        <p:spPr>
          <a:xfrm>
            <a:off x="1320840" y="6276960"/>
            <a:ext cx="5216040" cy="421920"/>
          </a:xfrm>
          <a:prstGeom prst="rect">
            <a:avLst/>
          </a:prstGeom>
          <a:noFill/>
          <a:ln>
            <a:noFill/>
          </a:ln>
        </p:spPr>
        <p:txBody>
          <a:bodyPr anchor="ctr"/>
          <a:p>
            <a:pPr>
              <a:lnSpc>
                <a:spcPct val="100000"/>
              </a:lnSpc>
            </a:pPr>
            <a:r>
              <a:rPr b="0" lang="el-GR" sz="900" spc="-1" strike="noStrike">
                <a:solidFill>
                  <a:srgbClr val="8b8b8b"/>
                </a:solidFill>
                <a:uFill>
                  <a:solidFill>
                    <a:srgbClr val="ffffff"/>
                  </a:solidFill>
                </a:uFill>
                <a:latin typeface="Verdana"/>
                <a:ea typeface="Verdana"/>
              </a:rPr>
              <a:t>Δράσεις δήμου Τρικκαίων για το Ληθαίο και τα ποτάμια πόλεων</a:t>
            </a:r>
            <a:endParaRPr b="0" lang="el-GR" sz="1400" spc="-1" strike="noStrike">
              <a:solidFill>
                <a:srgbClr val="000000"/>
              </a:solidFill>
              <a:uFill>
                <a:solidFill>
                  <a:srgbClr val="ffffff"/>
                </a:solidFill>
              </a:uFill>
              <a:latin typeface="Times New Roman"/>
            </a:endParaRPr>
          </a:p>
        </p:txBody>
      </p:sp>
      <p:sp>
        <p:nvSpPr>
          <p:cNvPr id="123" name="TextShape 4"/>
          <p:cNvSpPr txBox="1"/>
          <p:nvPr/>
        </p:nvSpPr>
        <p:spPr>
          <a:xfrm>
            <a:off x="6981840" y="6041520"/>
            <a:ext cx="555120" cy="364680"/>
          </a:xfrm>
          <a:prstGeom prst="rect">
            <a:avLst/>
          </a:prstGeom>
          <a:noFill/>
          <a:ln>
            <a:noFill/>
          </a:ln>
        </p:spPr>
        <p:txBody>
          <a:bodyPr anchor="ctr"/>
          <a:p>
            <a:pPr algn="r">
              <a:lnSpc>
                <a:spcPct val="100000"/>
              </a:lnSpc>
            </a:pPr>
            <a:fld id="{23D6AB5C-5BEF-4A63-B492-DF7AB14B04F3}" type="slidenum">
              <a:rPr b="0" lang="el-GR" sz="900" spc="-1" strike="noStrike">
                <a:solidFill>
                  <a:srgbClr val="90c226"/>
                </a:solidFill>
                <a:uFill>
                  <a:solidFill>
                    <a:srgbClr val="ffffff"/>
                  </a:solidFill>
                </a:uFill>
                <a:latin typeface="Tahoma"/>
              </a:rPr>
              <a:t>&lt;αριθμός&gt;</a:t>
            </a:fld>
            <a:endParaRPr b="0" lang="el-GR" sz="1400" spc="-1" strike="noStrike">
              <a:solidFill>
                <a:srgbClr val="000000"/>
              </a:solidFill>
              <a:uFill>
                <a:solidFill>
                  <a:srgbClr val="ffffff"/>
                </a:solidFill>
              </a:uFill>
              <a:latin typeface="Times New Roman"/>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ef2fa"/>
        </a:solidFill>
      </p:bgPr>
    </p:bg>
    <p:spTree>
      <p:nvGrpSpPr>
        <p:cNvPr id="1" name=""/>
        <p:cNvGrpSpPr/>
        <p:nvPr/>
      </p:nvGrpSpPr>
      <p:grpSpPr>
        <a:xfrm>
          <a:off x="0" y="0"/>
          <a:ext cx="0" cy="0"/>
          <a:chOff x="0" y="0"/>
          <a:chExt cx="0" cy="0"/>
        </a:xfrm>
      </p:grpSpPr>
      <p:sp>
        <p:nvSpPr>
          <p:cNvPr id="124" name="TextShape 1"/>
          <p:cNvSpPr txBox="1"/>
          <p:nvPr/>
        </p:nvSpPr>
        <p:spPr>
          <a:xfrm>
            <a:off x="660240" y="609480"/>
            <a:ext cx="6876360" cy="1162800"/>
          </a:xfrm>
          <a:prstGeom prst="rect">
            <a:avLst/>
          </a:prstGeom>
          <a:noFill/>
          <a:ln>
            <a:noFill/>
          </a:ln>
        </p:spPr>
        <p:txBody>
          <a:bodyPr/>
          <a:p>
            <a:pPr>
              <a:lnSpc>
                <a:spcPct val="100000"/>
              </a:lnSpc>
            </a:pPr>
            <a:r>
              <a:rPr b="1" lang="en-GB" sz="2800" spc="-1" strike="noStrike">
                <a:solidFill>
                  <a:srgbClr val="3f7819"/>
                </a:solidFill>
                <a:uFill>
                  <a:solidFill>
                    <a:srgbClr val="ffffff"/>
                  </a:solidFill>
                </a:uFill>
                <a:latin typeface="Trebuchet MS"/>
              </a:rPr>
              <a:t>1. Εισαγωγή </a:t>
            </a:r>
            <a:endParaRPr b="0" lang="en-GB" sz="2400" spc="-1" strike="noStrike">
              <a:solidFill>
                <a:srgbClr val="000000"/>
              </a:solidFill>
              <a:uFill>
                <a:solidFill>
                  <a:srgbClr val="ffffff"/>
                </a:solidFill>
              </a:uFill>
              <a:latin typeface="Tahoma"/>
            </a:endParaRPr>
          </a:p>
        </p:txBody>
      </p:sp>
      <p:sp>
        <p:nvSpPr>
          <p:cNvPr id="125" name="TextShape 2"/>
          <p:cNvSpPr txBox="1"/>
          <p:nvPr/>
        </p:nvSpPr>
        <p:spPr>
          <a:xfrm>
            <a:off x="848520" y="1772640"/>
            <a:ext cx="8073720" cy="4049280"/>
          </a:xfrm>
          <a:prstGeom prst="rect">
            <a:avLst/>
          </a:prstGeom>
          <a:noFill/>
          <a:ln>
            <a:noFill/>
          </a:ln>
        </p:spPr>
        <p:txBody>
          <a:bodyPr/>
          <a:p>
            <a:pPr>
              <a:lnSpc>
                <a:spcPct val="100000"/>
              </a:lnSpc>
            </a:pPr>
            <a:r>
              <a:rPr b="0" i="1" lang="en-GB" sz="1800" spc="-1" strike="noStrike">
                <a:solidFill>
                  <a:srgbClr val="404040"/>
                </a:solidFill>
                <a:uFill>
                  <a:solidFill>
                    <a:srgbClr val="ffffff"/>
                  </a:solidFill>
                </a:uFill>
                <a:latin typeface="Verdana"/>
                <a:ea typeface="Verdana"/>
              </a:rPr>
              <a:t>Δύο Ευρωπαϊκά προγράμματα με πρωτοβουλία του </a:t>
            </a:r>
            <a:endParaRPr b="0" lang="en-GB" sz="1800" spc="-1" strike="noStrike">
              <a:solidFill>
                <a:srgbClr val="404040"/>
              </a:solidFill>
              <a:uFill>
                <a:solidFill>
                  <a:srgbClr val="ffffff"/>
                </a:solidFill>
              </a:uFill>
              <a:latin typeface="Trebuchet MS"/>
            </a:endParaRPr>
          </a:p>
          <a:p>
            <a:pPr>
              <a:lnSpc>
                <a:spcPct val="100000"/>
              </a:lnSpc>
            </a:pPr>
            <a:r>
              <a:rPr b="0" i="1" lang="en-GB" sz="1800" spc="-1" strike="noStrike">
                <a:solidFill>
                  <a:srgbClr val="404040"/>
                </a:solidFill>
                <a:uFill>
                  <a:solidFill>
                    <a:srgbClr val="ffffff"/>
                  </a:solidFill>
                </a:uFill>
                <a:latin typeface="Verdana"/>
                <a:ea typeface="Verdana"/>
              </a:rPr>
              <a:t>δήμου Τρικκαίων σε συνεργασία με άλλες πόλεις με ποτάμια</a:t>
            </a:r>
            <a:endParaRPr b="0" lang="en-GB" sz="1800" spc="-1" strike="noStrike">
              <a:solidFill>
                <a:srgbClr val="404040"/>
              </a:solidFill>
              <a:uFill>
                <a:solidFill>
                  <a:srgbClr val="ffffff"/>
                </a:solidFill>
              </a:uFill>
              <a:latin typeface="Trebuchet MS"/>
            </a:endParaRPr>
          </a:p>
          <a:p>
            <a:endParaRPr b="0" lang="en-GB" sz="1800" spc="-1" strike="noStrike">
              <a:solidFill>
                <a:srgbClr val="404040"/>
              </a:solidFill>
              <a:uFill>
                <a:solidFill>
                  <a:srgbClr val="ffffff"/>
                </a:solidFill>
              </a:uFill>
              <a:latin typeface="Trebuchet MS"/>
            </a:endParaRPr>
          </a:p>
          <a:p>
            <a:pPr marL="343080" indent="-342720">
              <a:lnSpc>
                <a:spcPct val="100000"/>
              </a:lnSpc>
              <a:buClr>
                <a:srgbClr val="90c226"/>
              </a:buClr>
              <a:buSzPct val="80000"/>
              <a:buFont typeface="Wingdings 3" charset="2"/>
              <a:buChar char=""/>
            </a:pPr>
            <a:r>
              <a:rPr b="1" lang="en-GB" sz="1800" spc="-1" strike="noStrike">
                <a:solidFill>
                  <a:srgbClr val="404040"/>
                </a:solidFill>
                <a:uFill>
                  <a:solidFill>
                    <a:srgbClr val="ffffff"/>
                  </a:solidFill>
                </a:uFill>
                <a:latin typeface="Verdana"/>
                <a:ea typeface="Verdana"/>
              </a:rPr>
              <a:t>ΚΑΤΑΠΟΛΕΜΗΣΗ ΒΙΟΜΗΧΑΝΙΚΗΣ ΡΥΠΑΝΣΗΣ ΜΙΚΡΩΝ </a:t>
            </a:r>
            <a:endParaRPr b="0" lang="en-GB" sz="1800" spc="-1" strike="noStrike">
              <a:solidFill>
                <a:srgbClr val="404040"/>
              </a:solidFill>
              <a:uFill>
                <a:solidFill>
                  <a:srgbClr val="ffffff"/>
                </a:solidFill>
              </a:uFill>
              <a:latin typeface="Trebuchet MS"/>
            </a:endParaRPr>
          </a:p>
          <a:p>
            <a:pPr>
              <a:lnSpc>
                <a:spcPct val="100000"/>
              </a:lnSpc>
            </a:pPr>
            <a:r>
              <a:rPr b="1" lang="en-GB" sz="1800" spc="-1" strike="noStrike">
                <a:solidFill>
                  <a:srgbClr val="404040"/>
                </a:solidFill>
                <a:uFill>
                  <a:solidFill>
                    <a:srgbClr val="ffffff"/>
                  </a:solidFill>
                </a:uFill>
                <a:latin typeface="Verdana"/>
                <a:ea typeface="Verdana"/>
              </a:rPr>
              <a:t>	</a:t>
            </a:r>
            <a:r>
              <a:rPr b="1" lang="en-GB" sz="1800" spc="-1" strike="noStrike">
                <a:solidFill>
                  <a:srgbClr val="404040"/>
                </a:solidFill>
                <a:uFill>
                  <a:solidFill>
                    <a:srgbClr val="ffffff"/>
                  </a:solidFill>
                </a:uFill>
                <a:latin typeface="Verdana"/>
                <a:ea typeface="Verdana"/>
              </a:rPr>
              <a:t>ΠΟΤΑΜΩΝ ΠΟΥ ΡΕΟΥΝ ΜΕΣΑ ΑΠΟ ΠΟΛΕΙΣ</a:t>
            </a:r>
            <a:endParaRPr b="0" lang="en-GB" sz="1800" spc="-1" strike="noStrike">
              <a:solidFill>
                <a:srgbClr val="404040"/>
              </a:solidFill>
              <a:uFill>
                <a:solidFill>
                  <a:srgbClr val="ffffff"/>
                </a:solidFill>
              </a:uFill>
              <a:latin typeface="Trebuchet MS"/>
            </a:endParaRPr>
          </a:p>
          <a:p>
            <a:endParaRPr b="0" lang="en-GB" sz="1800" spc="-1" strike="noStrike">
              <a:solidFill>
                <a:srgbClr val="404040"/>
              </a:solidFill>
              <a:uFill>
                <a:solidFill>
                  <a:srgbClr val="ffffff"/>
                </a:solidFill>
              </a:uFill>
              <a:latin typeface="Trebuchet MS"/>
            </a:endParaRPr>
          </a:p>
          <a:p>
            <a:endParaRPr b="0" lang="en-GB" sz="1800" spc="-1" strike="noStrike">
              <a:solidFill>
                <a:srgbClr val="404040"/>
              </a:solidFill>
              <a:uFill>
                <a:solidFill>
                  <a:srgbClr val="ffffff"/>
                </a:solidFill>
              </a:uFill>
              <a:latin typeface="Trebuchet MS"/>
            </a:endParaRPr>
          </a:p>
          <a:p>
            <a:pPr marL="343080" indent="-342720">
              <a:lnSpc>
                <a:spcPct val="100000"/>
              </a:lnSpc>
              <a:buClr>
                <a:srgbClr val="90c226"/>
              </a:buClr>
              <a:buSzPct val="80000"/>
              <a:buFont typeface="Wingdings 3" charset="2"/>
              <a:buChar char=""/>
            </a:pPr>
            <a:r>
              <a:rPr b="1" lang="en-GB" sz="1800" spc="-1" strike="noStrike">
                <a:solidFill>
                  <a:srgbClr val="404040"/>
                </a:solidFill>
                <a:uFill>
                  <a:solidFill>
                    <a:srgbClr val="ffffff"/>
                  </a:solidFill>
                </a:uFill>
                <a:latin typeface="Verdana"/>
                <a:ea typeface="Verdana"/>
              </a:rPr>
              <a:t>ΠΡΟΓΡΑΜΜΑ ΔΗΜΙΟΥΡΓΙΑΣ ΥΛΙΚΟΥ ΠΕΡΙΒΑΛΛΟΝΤΙΚΗΣ ΕΚΠΑΙΔΕΥΣΗΣ</a:t>
            </a:r>
            <a:endParaRPr b="0" lang="en-GB" sz="1800" spc="-1" strike="noStrike">
              <a:solidFill>
                <a:srgbClr val="404040"/>
              </a:solidFill>
              <a:uFill>
                <a:solidFill>
                  <a:srgbClr val="ffffff"/>
                </a:solidFill>
              </a:uFill>
              <a:latin typeface="Trebuchet MS"/>
            </a:endParaRPr>
          </a:p>
          <a:p>
            <a:endParaRPr b="0" lang="en-GB" sz="1800" spc="-1" strike="noStrike">
              <a:solidFill>
                <a:srgbClr val="404040"/>
              </a:solidFill>
              <a:uFill>
                <a:solidFill>
                  <a:srgbClr val="ffffff"/>
                </a:solidFill>
              </a:uFill>
              <a:latin typeface="Trebuchet MS"/>
            </a:endParaRPr>
          </a:p>
        </p:txBody>
      </p:sp>
      <p:sp>
        <p:nvSpPr>
          <p:cNvPr id="126" name="TextShape 3"/>
          <p:cNvSpPr txBox="1"/>
          <p:nvPr/>
        </p:nvSpPr>
        <p:spPr>
          <a:xfrm>
            <a:off x="1320840" y="6276960"/>
            <a:ext cx="5216040" cy="421920"/>
          </a:xfrm>
          <a:prstGeom prst="rect">
            <a:avLst/>
          </a:prstGeom>
          <a:noFill/>
          <a:ln>
            <a:noFill/>
          </a:ln>
        </p:spPr>
        <p:txBody>
          <a:bodyPr anchor="ctr"/>
          <a:p>
            <a:pPr>
              <a:lnSpc>
                <a:spcPct val="100000"/>
              </a:lnSpc>
            </a:pPr>
            <a:r>
              <a:rPr b="0" lang="el-GR" sz="900" spc="-1" strike="noStrike">
                <a:solidFill>
                  <a:srgbClr val="8b8b8b"/>
                </a:solidFill>
                <a:uFill>
                  <a:solidFill>
                    <a:srgbClr val="ffffff"/>
                  </a:solidFill>
                </a:uFill>
                <a:latin typeface="Verdana"/>
                <a:ea typeface="Verdana"/>
              </a:rPr>
              <a:t>Δράσεις δήμου Τρικκαίων για το Ληθαίο και τα ποτάμια πόλεων</a:t>
            </a:r>
            <a:endParaRPr b="0" lang="el-GR" sz="1400" spc="-1" strike="noStrike">
              <a:solidFill>
                <a:srgbClr val="000000"/>
              </a:solidFill>
              <a:uFill>
                <a:solidFill>
                  <a:srgbClr val="ffffff"/>
                </a:solidFill>
              </a:uFill>
              <a:latin typeface="Times New Roman"/>
            </a:endParaRPr>
          </a:p>
        </p:txBody>
      </p:sp>
      <p:sp>
        <p:nvSpPr>
          <p:cNvPr id="127" name="TextShape 4"/>
          <p:cNvSpPr txBox="1"/>
          <p:nvPr/>
        </p:nvSpPr>
        <p:spPr>
          <a:xfrm>
            <a:off x="6981840" y="6041520"/>
            <a:ext cx="555120" cy="364680"/>
          </a:xfrm>
          <a:prstGeom prst="rect">
            <a:avLst/>
          </a:prstGeom>
          <a:noFill/>
          <a:ln>
            <a:noFill/>
          </a:ln>
        </p:spPr>
        <p:txBody>
          <a:bodyPr anchor="ctr"/>
          <a:p>
            <a:pPr algn="r">
              <a:lnSpc>
                <a:spcPct val="100000"/>
              </a:lnSpc>
            </a:pPr>
            <a:fld id="{E05B5680-B448-4870-9E96-0CDD7A5683C9}" type="slidenum">
              <a:rPr b="0" lang="el-GR" sz="900" spc="-1" strike="noStrike">
                <a:solidFill>
                  <a:srgbClr val="90c226"/>
                </a:solidFill>
                <a:uFill>
                  <a:solidFill>
                    <a:srgbClr val="ffffff"/>
                  </a:solidFill>
                </a:uFill>
                <a:latin typeface="Tahoma"/>
              </a:rPr>
              <a:t>&lt;αριθμός&gt;</a:t>
            </a:fld>
            <a:endParaRPr b="0" lang="el-GR" sz="1400" spc="-1" strike="noStrike">
              <a:solidFill>
                <a:srgbClr val="000000"/>
              </a:solidFill>
              <a:uFill>
                <a:solidFill>
                  <a:srgbClr val="ffffff"/>
                </a:solidFill>
              </a:uFill>
              <a:latin typeface="Times New Roman"/>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ef2fa"/>
        </a:solidFill>
      </p:bgPr>
    </p:bg>
    <p:spTree>
      <p:nvGrpSpPr>
        <p:cNvPr id="1" name=""/>
        <p:cNvGrpSpPr/>
        <p:nvPr/>
      </p:nvGrpSpPr>
      <p:grpSpPr>
        <a:xfrm>
          <a:off x="0" y="0"/>
          <a:ext cx="0" cy="0"/>
          <a:chOff x="0" y="0"/>
          <a:chExt cx="0" cy="0"/>
        </a:xfrm>
      </p:grpSpPr>
      <p:sp>
        <p:nvSpPr>
          <p:cNvPr id="128" name="TextShape 1"/>
          <p:cNvSpPr txBox="1"/>
          <p:nvPr/>
        </p:nvSpPr>
        <p:spPr>
          <a:xfrm>
            <a:off x="660240" y="609480"/>
            <a:ext cx="7028640" cy="1320480"/>
          </a:xfrm>
          <a:prstGeom prst="rect">
            <a:avLst/>
          </a:prstGeom>
          <a:noFill/>
          <a:ln>
            <a:noFill/>
          </a:ln>
        </p:spPr>
        <p:txBody>
          <a:bodyPr/>
          <a:p>
            <a:pPr>
              <a:lnSpc>
                <a:spcPct val="100000"/>
              </a:lnSpc>
            </a:pPr>
            <a:r>
              <a:rPr b="1" lang="en-GB" sz="2800" spc="-1" strike="noStrike">
                <a:solidFill>
                  <a:srgbClr val="3f7819"/>
                </a:solidFill>
                <a:uFill>
                  <a:solidFill>
                    <a:srgbClr val="ffffff"/>
                  </a:solidFill>
                </a:uFill>
                <a:latin typeface="Trebuchet MS"/>
              </a:rPr>
              <a:t>2. </a:t>
            </a:r>
            <a:r>
              <a:rPr b="1" i="1" lang="en-GB" sz="2800" spc="-1" strike="noStrike">
                <a:solidFill>
                  <a:srgbClr val="3f7819"/>
                </a:solidFill>
                <a:uFill>
                  <a:solidFill>
                    <a:srgbClr val="ffffff"/>
                  </a:solidFill>
                </a:uFill>
                <a:latin typeface="Trebuchet MS"/>
              </a:rPr>
              <a:t>Καταπολέμηση Βιομηχανικής Ρύπανσης Μικρών Ποταμών που ρέουν μέσα από Πόλεις</a:t>
            </a:r>
            <a:endParaRPr b="0" lang="en-GB" sz="2400" spc="-1" strike="noStrike">
              <a:solidFill>
                <a:srgbClr val="000000"/>
              </a:solidFill>
              <a:uFill>
                <a:solidFill>
                  <a:srgbClr val="ffffff"/>
                </a:solidFill>
              </a:uFill>
              <a:latin typeface="Tahoma"/>
            </a:endParaRPr>
          </a:p>
        </p:txBody>
      </p:sp>
      <p:sp>
        <p:nvSpPr>
          <p:cNvPr id="129" name="TextShape 2"/>
          <p:cNvSpPr txBox="1"/>
          <p:nvPr/>
        </p:nvSpPr>
        <p:spPr>
          <a:xfrm>
            <a:off x="660240" y="2061000"/>
            <a:ext cx="6876360" cy="3980160"/>
          </a:xfrm>
          <a:prstGeom prst="rect">
            <a:avLst/>
          </a:prstGeom>
          <a:noFill/>
          <a:ln>
            <a:noFill/>
          </a:ln>
        </p:spPr>
        <p:txBody>
          <a:bodyPr/>
          <a:p>
            <a:pPr marL="343080" indent="-342720">
              <a:lnSpc>
                <a:spcPct val="100000"/>
              </a:lnSpc>
              <a:buClr>
                <a:srgbClr val="90c226"/>
              </a:buClr>
              <a:buSzPct val="80000"/>
              <a:buFont typeface="Wingdings 3" charset="2"/>
              <a:buChar char=""/>
            </a:pPr>
            <a:r>
              <a:rPr b="1" lang="en-GB" sz="1900" spc="-1" strike="noStrike">
                <a:solidFill>
                  <a:srgbClr val="404040"/>
                </a:solidFill>
                <a:uFill>
                  <a:solidFill>
                    <a:srgbClr val="ffffff"/>
                  </a:solidFill>
                </a:uFill>
                <a:latin typeface="Verdana"/>
                <a:ea typeface="Verdana"/>
              </a:rPr>
              <a:t>Πρόγραμμα του Συμβουλίου Ευρωπαϊκών Δήμων και Περιφερειών</a:t>
            </a:r>
            <a:endParaRPr b="0" lang="en-GB" sz="1800" spc="-1" strike="noStrike">
              <a:solidFill>
                <a:srgbClr val="404040"/>
              </a:solidFill>
              <a:uFill>
                <a:solidFill>
                  <a:srgbClr val="ffffff"/>
                </a:solidFill>
              </a:uFill>
              <a:latin typeface="Trebuchet MS"/>
            </a:endParaRPr>
          </a:p>
          <a:p>
            <a:pPr marL="343080" indent="-342720">
              <a:lnSpc>
                <a:spcPct val="100000"/>
              </a:lnSpc>
              <a:buClr>
                <a:srgbClr val="90c226"/>
              </a:buClr>
              <a:buSzPct val="80000"/>
              <a:buFont typeface="Wingdings 3" charset="2"/>
              <a:buChar char=""/>
            </a:pPr>
            <a:r>
              <a:rPr b="1" lang="en-GB" sz="1900" spc="-1" strike="noStrike">
                <a:solidFill>
                  <a:srgbClr val="404040"/>
                </a:solidFill>
                <a:uFill>
                  <a:solidFill>
                    <a:srgbClr val="ffffff"/>
                  </a:solidFill>
                </a:uFill>
                <a:latin typeface="Verdana"/>
                <a:ea typeface="Verdana"/>
              </a:rPr>
              <a:t>Πρωτοβουλία της Δημοτικής Επιχείρισης Κοινωνικής Ανάπτυξης (ΔΕΚΑ) Τρικάλων </a:t>
            </a:r>
            <a:r>
              <a:rPr b="0" lang="en-GB" sz="1500" spc="-1" strike="noStrike">
                <a:solidFill>
                  <a:srgbClr val="404040"/>
                </a:solidFill>
                <a:uFill>
                  <a:solidFill>
                    <a:srgbClr val="ffffff"/>
                  </a:solidFill>
                </a:uFill>
                <a:latin typeface="Verdana"/>
                <a:ea typeface="Verdana"/>
              </a:rPr>
              <a:t>με ευθύνη του προέδρου Η. Ευαγγέλου, του διευθυντή Γ. Χαρίση και συντονιστές τον Σωτήρη Παιάνα και Μαρίνα Παπαστεργίου</a:t>
            </a:r>
            <a:endParaRPr b="0" lang="en-GB" sz="1800" spc="-1" strike="noStrike">
              <a:solidFill>
                <a:srgbClr val="404040"/>
              </a:solidFill>
              <a:uFill>
                <a:solidFill>
                  <a:srgbClr val="ffffff"/>
                </a:solidFill>
              </a:uFill>
              <a:latin typeface="Trebuchet MS"/>
            </a:endParaRPr>
          </a:p>
          <a:p>
            <a:pPr lvl="1" marL="743040" indent="-285480">
              <a:lnSpc>
                <a:spcPct val="100000"/>
              </a:lnSpc>
              <a:buClr>
                <a:srgbClr val="90c226"/>
              </a:buClr>
              <a:buSzPct val="80000"/>
              <a:buFont typeface="Wingdings 3" charset="2"/>
              <a:buChar char=""/>
            </a:pPr>
            <a:r>
              <a:rPr b="1" i="1" lang="en-GB" sz="1600" spc="-1" strike="noStrike">
                <a:solidFill>
                  <a:srgbClr val="404040"/>
                </a:solidFill>
                <a:uFill>
                  <a:solidFill>
                    <a:srgbClr val="ffffff"/>
                  </a:solidFill>
                </a:uFill>
                <a:latin typeface="Verdana"/>
                <a:ea typeface="Verdana"/>
              </a:rPr>
              <a:t>δήμος Λιβαδειάς και Σκύδρας</a:t>
            </a:r>
            <a:endParaRPr b="0" lang="en-GB" sz="1400" spc="-1" strike="noStrike">
              <a:solidFill>
                <a:srgbClr val="404040"/>
              </a:solidFill>
              <a:uFill>
                <a:solidFill>
                  <a:srgbClr val="ffffff"/>
                </a:solidFill>
              </a:uFill>
              <a:latin typeface="Trebuchet MS"/>
            </a:endParaRPr>
          </a:p>
          <a:p>
            <a:pPr lvl="1" marL="743040" indent="-285480">
              <a:lnSpc>
                <a:spcPct val="100000"/>
              </a:lnSpc>
              <a:buClr>
                <a:srgbClr val="90c226"/>
              </a:buClr>
              <a:buSzPct val="80000"/>
              <a:buFont typeface="Wingdings 3" charset="2"/>
              <a:buChar char=""/>
            </a:pPr>
            <a:r>
              <a:rPr b="1" i="1" lang="en-GB" sz="1600" spc="-1" strike="noStrike">
                <a:solidFill>
                  <a:srgbClr val="404040"/>
                </a:solidFill>
                <a:uFill>
                  <a:solidFill>
                    <a:srgbClr val="ffffff"/>
                  </a:solidFill>
                </a:uFill>
                <a:latin typeface="Verdana"/>
                <a:ea typeface="Verdana"/>
              </a:rPr>
              <a:t>Δήμος Vigo Ισπανίας</a:t>
            </a:r>
            <a:endParaRPr b="0" lang="en-GB" sz="1400" spc="-1" strike="noStrike">
              <a:solidFill>
                <a:srgbClr val="404040"/>
              </a:solidFill>
              <a:uFill>
                <a:solidFill>
                  <a:srgbClr val="ffffff"/>
                </a:solidFill>
              </a:uFill>
              <a:latin typeface="Trebuchet MS"/>
            </a:endParaRPr>
          </a:p>
          <a:p>
            <a:pPr lvl="1" marL="743040" indent="-285480">
              <a:lnSpc>
                <a:spcPct val="100000"/>
              </a:lnSpc>
              <a:buClr>
                <a:srgbClr val="90c226"/>
              </a:buClr>
              <a:buSzPct val="80000"/>
              <a:buFont typeface="Wingdings 3" charset="2"/>
              <a:buChar char=""/>
            </a:pPr>
            <a:r>
              <a:rPr b="1" i="1" lang="en-GB" sz="1600" spc="-1" strike="noStrike">
                <a:solidFill>
                  <a:srgbClr val="404040"/>
                </a:solidFill>
                <a:uFill>
                  <a:solidFill>
                    <a:srgbClr val="ffffff"/>
                  </a:solidFill>
                </a:uFill>
                <a:latin typeface="Verdana"/>
                <a:ea typeface="Verdana"/>
              </a:rPr>
              <a:t>Επαρχία Βόρειας Ολλανδίας</a:t>
            </a:r>
            <a:endParaRPr b="0" lang="en-GB" sz="1400" spc="-1" strike="noStrike">
              <a:solidFill>
                <a:srgbClr val="404040"/>
              </a:solidFill>
              <a:uFill>
                <a:solidFill>
                  <a:srgbClr val="ffffff"/>
                </a:solidFill>
              </a:uFill>
              <a:latin typeface="Trebuchet MS"/>
            </a:endParaRPr>
          </a:p>
          <a:p>
            <a:pPr lvl="2" marL="1143000" indent="-228240">
              <a:lnSpc>
                <a:spcPct val="100000"/>
              </a:lnSpc>
              <a:buClr>
                <a:srgbClr val="90c226"/>
              </a:buClr>
              <a:buSzPct val="80000"/>
              <a:buFont typeface="Wingdings 3" charset="2"/>
              <a:buChar char=""/>
            </a:pPr>
            <a:r>
              <a:rPr b="0" i="1" lang="en-GB" sz="1400" spc="-1" strike="noStrike">
                <a:solidFill>
                  <a:srgbClr val="404040"/>
                </a:solidFill>
                <a:uFill>
                  <a:solidFill>
                    <a:srgbClr val="ffffff"/>
                  </a:solidFill>
                </a:uFill>
                <a:latin typeface="Verdana"/>
                <a:ea typeface="Verdana"/>
              </a:rPr>
              <a:t>Σύμβουλοι: </a:t>
            </a:r>
            <a:r>
              <a:rPr b="0" lang="en-GB" sz="1400" spc="-1" strike="noStrike">
                <a:solidFill>
                  <a:srgbClr val="404040"/>
                </a:solidFill>
                <a:uFill>
                  <a:solidFill>
                    <a:srgbClr val="ffffff"/>
                  </a:solidFill>
                </a:uFill>
                <a:latin typeface="Verdana"/>
                <a:ea typeface="Verdana"/>
              </a:rPr>
              <a:t>Δ. Αργυρόπουλος, Μ. Δασενάκης</a:t>
            </a:r>
            <a:endParaRPr b="0" lang="en-GB" sz="1200" spc="-1" strike="noStrike">
              <a:solidFill>
                <a:srgbClr val="404040"/>
              </a:solidFill>
              <a:uFill>
                <a:solidFill>
                  <a:srgbClr val="ffffff"/>
                </a:solidFill>
              </a:uFill>
              <a:latin typeface="Trebuchet MS"/>
            </a:endParaRPr>
          </a:p>
          <a:p>
            <a:pPr>
              <a:lnSpc>
                <a:spcPct val="100000"/>
              </a:lnSpc>
            </a:pPr>
            <a:endParaRPr b="0" lang="en-GB" sz="1800" spc="-1" strike="noStrike">
              <a:solidFill>
                <a:srgbClr val="404040"/>
              </a:solidFill>
              <a:uFill>
                <a:solidFill>
                  <a:srgbClr val="ffffff"/>
                </a:solidFill>
              </a:uFill>
              <a:latin typeface="Trebuchet MS"/>
            </a:endParaRPr>
          </a:p>
          <a:p>
            <a:pPr marL="343080" indent="-342720">
              <a:lnSpc>
                <a:spcPct val="100000"/>
              </a:lnSpc>
              <a:buClr>
                <a:srgbClr val="90c226"/>
              </a:buClr>
              <a:buSzPct val="80000"/>
              <a:buFont typeface="Wingdings 3" charset="2"/>
              <a:buChar char=""/>
            </a:pPr>
            <a:r>
              <a:rPr b="0" lang="en-GB" sz="1900" spc="-1" strike="noStrike">
                <a:solidFill>
                  <a:srgbClr val="404040"/>
                </a:solidFill>
                <a:uFill>
                  <a:solidFill>
                    <a:srgbClr val="ffffff"/>
                  </a:solidFill>
                </a:uFill>
                <a:latin typeface="Verdana"/>
                <a:ea typeface="Verdana"/>
              </a:rPr>
              <a:t>Εκπόνηση 1993-1994</a:t>
            </a:r>
            <a:endParaRPr b="0" lang="en-GB" sz="1800" spc="-1" strike="noStrike">
              <a:solidFill>
                <a:srgbClr val="404040"/>
              </a:solidFill>
              <a:uFill>
                <a:solidFill>
                  <a:srgbClr val="ffffff"/>
                </a:solidFill>
              </a:uFill>
              <a:latin typeface="Trebuchet MS"/>
            </a:endParaRPr>
          </a:p>
          <a:p>
            <a:endParaRPr b="0" lang="en-GB" sz="1800" spc="-1" strike="noStrike">
              <a:solidFill>
                <a:srgbClr val="404040"/>
              </a:solidFill>
              <a:uFill>
                <a:solidFill>
                  <a:srgbClr val="ffffff"/>
                </a:solidFill>
              </a:uFill>
              <a:latin typeface="Trebuchet MS"/>
            </a:endParaRPr>
          </a:p>
        </p:txBody>
      </p:sp>
      <p:sp>
        <p:nvSpPr>
          <p:cNvPr id="130" name="TextShape 3"/>
          <p:cNvSpPr txBox="1"/>
          <p:nvPr/>
        </p:nvSpPr>
        <p:spPr>
          <a:xfrm>
            <a:off x="1320840" y="6276960"/>
            <a:ext cx="5216040" cy="421920"/>
          </a:xfrm>
          <a:prstGeom prst="rect">
            <a:avLst/>
          </a:prstGeom>
          <a:noFill/>
          <a:ln>
            <a:noFill/>
          </a:ln>
        </p:spPr>
        <p:txBody>
          <a:bodyPr anchor="ctr"/>
          <a:p>
            <a:pPr>
              <a:lnSpc>
                <a:spcPct val="100000"/>
              </a:lnSpc>
            </a:pPr>
            <a:r>
              <a:rPr b="0" lang="el-GR" sz="900" spc="-1" strike="noStrike">
                <a:solidFill>
                  <a:srgbClr val="8b8b8b"/>
                </a:solidFill>
                <a:uFill>
                  <a:solidFill>
                    <a:srgbClr val="ffffff"/>
                  </a:solidFill>
                </a:uFill>
                <a:latin typeface="Verdana"/>
                <a:ea typeface="Verdana"/>
              </a:rPr>
              <a:t>Δράσεις δήμου Τρικκαίων για το Ληθαίο και τα ποτάμια πόλεων</a:t>
            </a:r>
            <a:endParaRPr b="0" lang="el-GR" sz="1400" spc="-1" strike="noStrike">
              <a:solidFill>
                <a:srgbClr val="000000"/>
              </a:solidFill>
              <a:uFill>
                <a:solidFill>
                  <a:srgbClr val="ffffff"/>
                </a:solidFill>
              </a:uFill>
              <a:latin typeface="Times New Roman"/>
            </a:endParaRPr>
          </a:p>
        </p:txBody>
      </p:sp>
      <p:sp>
        <p:nvSpPr>
          <p:cNvPr id="131" name="TextShape 4"/>
          <p:cNvSpPr txBox="1"/>
          <p:nvPr/>
        </p:nvSpPr>
        <p:spPr>
          <a:xfrm>
            <a:off x="6981840" y="6041520"/>
            <a:ext cx="555120" cy="364680"/>
          </a:xfrm>
          <a:prstGeom prst="rect">
            <a:avLst/>
          </a:prstGeom>
          <a:noFill/>
          <a:ln>
            <a:noFill/>
          </a:ln>
        </p:spPr>
        <p:txBody>
          <a:bodyPr anchor="ctr"/>
          <a:p>
            <a:pPr algn="r">
              <a:lnSpc>
                <a:spcPct val="100000"/>
              </a:lnSpc>
            </a:pPr>
            <a:fld id="{44025D23-8F5B-40AA-85DF-33293522321A}" type="slidenum">
              <a:rPr b="0" lang="el-GR" sz="900" spc="-1" strike="noStrike">
                <a:solidFill>
                  <a:srgbClr val="90c226"/>
                </a:solidFill>
                <a:uFill>
                  <a:solidFill>
                    <a:srgbClr val="ffffff"/>
                  </a:solidFill>
                </a:uFill>
                <a:latin typeface="Tahoma"/>
              </a:rPr>
              <a:t>&lt;αριθμός&gt;</a:t>
            </a:fld>
            <a:endParaRPr b="0" lang="el-GR" sz="1400" spc="-1" strike="noStrike">
              <a:solidFill>
                <a:srgbClr val="000000"/>
              </a:solidFill>
              <a:uFill>
                <a:solidFill>
                  <a:srgbClr val="ffffff"/>
                </a:solidFill>
              </a:uFill>
              <a:latin typeface="Times New Roman"/>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ef2fa"/>
        </a:solidFill>
      </p:bgPr>
    </p:bg>
    <p:spTree>
      <p:nvGrpSpPr>
        <p:cNvPr id="1" name=""/>
        <p:cNvGrpSpPr/>
        <p:nvPr/>
      </p:nvGrpSpPr>
      <p:grpSpPr>
        <a:xfrm>
          <a:off x="0" y="0"/>
          <a:ext cx="0" cy="0"/>
          <a:chOff x="0" y="0"/>
          <a:chExt cx="0" cy="0"/>
        </a:xfrm>
      </p:grpSpPr>
      <p:sp>
        <p:nvSpPr>
          <p:cNvPr id="132" name="TextShape 1"/>
          <p:cNvSpPr txBox="1"/>
          <p:nvPr/>
        </p:nvSpPr>
        <p:spPr>
          <a:xfrm>
            <a:off x="660240" y="609480"/>
            <a:ext cx="6876360" cy="1320480"/>
          </a:xfrm>
          <a:prstGeom prst="rect">
            <a:avLst/>
          </a:prstGeom>
          <a:noFill/>
          <a:ln>
            <a:noFill/>
          </a:ln>
        </p:spPr>
        <p:txBody>
          <a:bodyPr/>
          <a:p>
            <a:pPr>
              <a:lnSpc>
                <a:spcPct val="100000"/>
              </a:lnSpc>
            </a:pPr>
            <a:r>
              <a:rPr b="1" i="1" lang="en-GB" sz="2500" spc="-1" strike="noStrike">
                <a:solidFill>
                  <a:srgbClr val="3f7819"/>
                </a:solidFill>
                <a:uFill>
                  <a:solidFill>
                    <a:srgbClr val="ffffff"/>
                  </a:solidFill>
                </a:uFill>
                <a:latin typeface="Trebuchet MS"/>
              </a:rPr>
              <a:t>2.1 Δράσεις προγράμματος</a:t>
            </a:r>
            <a:r>
              <a:rPr b="1" lang="en-GB" sz="2800" spc="-1" strike="noStrike">
                <a:solidFill>
                  <a:srgbClr val="90c226"/>
                </a:solidFill>
                <a:uFill>
                  <a:solidFill>
                    <a:srgbClr val="ffffff"/>
                  </a:solidFill>
                </a:uFill>
                <a:latin typeface="Verdana"/>
                <a:ea typeface="Verdana"/>
              </a:rPr>
              <a:t>
</a:t>
            </a:r>
            <a:endParaRPr b="0" lang="en-GB" sz="2400" spc="-1" strike="noStrike">
              <a:solidFill>
                <a:srgbClr val="000000"/>
              </a:solidFill>
              <a:uFill>
                <a:solidFill>
                  <a:srgbClr val="ffffff"/>
                </a:solidFill>
              </a:uFill>
              <a:latin typeface="Tahoma"/>
            </a:endParaRPr>
          </a:p>
        </p:txBody>
      </p:sp>
      <p:sp>
        <p:nvSpPr>
          <p:cNvPr id="133" name="TextShape 2"/>
          <p:cNvSpPr txBox="1"/>
          <p:nvPr/>
        </p:nvSpPr>
        <p:spPr>
          <a:xfrm>
            <a:off x="660240" y="1700640"/>
            <a:ext cx="6876360" cy="3880440"/>
          </a:xfrm>
          <a:prstGeom prst="rect">
            <a:avLst/>
          </a:prstGeom>
          <a:noFill/>
          <a:ln>
            <a:noFill/>
          </a:ln>
        </p:spPr>
        <p:txBody>
          <a:bodyPr/>
          <a:p>
            <a:pPr marL="343080" indent="-342720">
              <a:lnSpc>
                <a:spcPct val="100000"/>
              </a:lnSpc>
              <a:buClr>
                <a:srgbClr val="90c226"/>
              </a:buClr>
              <a:buSzPct val="80000"/>
              <a:buFont typeface="Wingdings 3" charset="2"/>
              <a:buChar char=""/>
            </a:pPr>
            <a:r>
              <a:rPr b="0" lang="en-GB" sz="1800" spc="-1" strike="noStrike">
                <a:solidFill>
                  <a:srgbClr val="404040"/>
                </a:solidFill>
                <a:uFill>
                  <a:solidFill>
                    <a:srgbClr val="ffffff"/>
                  </a:solidFill>
                </a:uFill>
                <a:latin typeface="Trebuchet MS"/>
              </a:rPr>
              <a:t>1. Επισκέψεις και αναγνώριση προβλημάτων στις πόλεις του προγράμματος</a:t>
            </a:r>
            <a:endParaRPr b="0" lang="en-GB" sz="1800" spc="-1" strike="noStrike">
              <a:solidFill>
                <a:srgbClr val="404040"/>
              </a:solidFill>
              <a:uFill>
                <a:solidFill>
                  <a:srgbClr val="ffffff"/>
                </a:solidFill>
              </a:uFill>
              <a:latin typeface="Trebuchet MS"/>
            </a:endParaRPr>
          </a:p>
          <a:p>
            <a:pPr marL="343080" indent="-342720">
              <a:lnSpc>
                <a:spcPct val="100000"/>
              </a:lnSpc>
              <a:buClr>
                <a:srgbClr val="90c226"/>
              </a:buClr>
              <a:buSzPct val="80000"/>
              <a:buFont typeface="Wingdings 3" charset="2"/>
              <a:buChar char=""/>
            </a:pPr>
            <a:r>
              <a:rPr b="0" lang="en-GB" sz="1800" spc="-1" strike="noStrike">
                <a:solidFill>
                  <a:srgbClr val="404040"/>
                </a:solidFill>
                <a:uFill>
                  <a:solidFill>
                    <a:srgbClr val="ffffff"/>
                  </a:solidFill>
                </a:uFill>
                <a:latin typeface="Trebuchet MS"/>
              </a:rPr>
              <a:t>2. Ανάπτυξη Μεθοδολογίας</a:t>
            </a:r>
            <a:r>
              <a:rPr b="0" lang="en-GB" sz="1800" spc="-1" strike="noStrike">
                <a:solidFill>
                  <a:srgbClr val="404040"/>
                </a:solidFill>
                <a:uFill>
                  <a:solidFill>
                    <a:srgbClr val="ffffff"/>
                  </a:solidFill>
                </a:uFill>
                <a:latin typeface="Trebuchet MS"/>
              </a:rPr>
              <a:t>	</a:t>
            </a:r>
            <a:endParaRPr b="0" lang="en-GB" sz="1800" spc="-1" strike="noStrike">
              <a:solidFill>
                <a:srgbClr val="404040"/>
              </a:solidFill>
              <a:uFill>
                <a:solidFill>
                  <a:srgbClr val="ffffff"/>
                </a:solidFill>
              </a:uFill>
              <a:latin typeface="Trebuchet MS"/>
            </a:endParaRPr>
          </a:p>
          <a:p>
            <a:pPr marL="343080" indent="-342720">
              <a:lnSpc>
                <a:spcPct val="100000"/>
              </a:lnSpc>
              <a:buClr>
                <a:srgbClr val="90c226"/>
              </a:buClr>
              <a:buSzPct val="80000"/>
              <a:buFont typeface="Wingdings 3" charset="2"/>
              <a:buChar char=""/>
            </a:pPr>
            <a:r>
              <a:rPr b="0" lang="en-GB" sz="1800" spc="-1" strike="noStrike">
                <a:solidFill>
                  <a:srgbClr val="404040"/>
                </a:solidFill>
                <a:uFill>
                  <a:solidFill>
                    <a:srgbClr val="ffffff"/>
                  </a:solidFill>
                </a:uFill>
                <a:latin typeface="Trebuchet MS"/>
              </a:rPr>
              <a:t>3. Ανάπτυξη Λογισμικού</a:t>
            </a:r>
            <a:r>
              <a:rPr b="0" lang="en-GB" sz="1800" spc="-1" strike="noStrike">
                <a:solidFill>
                  <a:srgbClr val="404040"/>
                </a:solidFill>
                <a:uFill>
                  <a:solidFill>
                    <a:srgbClr val="ffffff"/>
                  </a:solidFill>
                </a:uFill>
                <a:latin typeface="Trebuchet MS"/>
              </a:rPr>
              <a:t>	</a:t>
            </a:r>
            <a:endParaRPr b="0" lang="en-GB" sz="1800" spc="-1" strike="noStrike">
              <a:solidFill>
                <a:srgbClr val="404040"/>
              </a:solidFill>
              <a:uFill>
                <a:solidFill>
                  <a:srgbClr val="ffffff"/>
                </a:solidFill>
              </a:uFill>
              <a:latin typeface="Trebuchet MS"/>
            </a:endParaRPr>
          </a:p>
          <a:p>
            <a:pPr marL="343080" indent="-342720">
              <a:lnSpc>
                <a:spcPct val="100000"/>
              </a:lnSpc>
              <a:buClr>
                <a:srgbClr val="90c226"/>
              </a:buClr>
              <a:buSzPct val="80000"/>
              <a:buFont typeface="Wingdings 3" charset="2"/>
              <a:buChar char=""/>
            </a:pPr>
            <a:r>
              <a:rPr b="0" lang="en-GB" sz="1800" spc="-1" strike="noStrike">
                <a:solidFill>
                  <a:srgbClr val="404040"/>
                </a:solidFill>
                <a:uFill>
                  <a:solidFill>
                    <a:srgbClr val="ffffff"/>
                  </a:solidFill>
                </a:uFill>
                <a:latin typeface="Trebuchet MS"/>
              </a:rPr>
              <a:t>4. Ευαισθητοποίηση Κοινής Γνώμης</a:t>
            </a:r>
            <a:r>
              <a:rPr b="0" lang="en-GB" sz="1800" spc="-1" strike="noStrike">
                <a:solidFill>
                  <a:srgbClr val="404040"/>
                </a:solidFill>
                <a:uFill>
                  <a:solidFill>
                    <a:srgbClr val="ffffff"/>
                  </a:solidFill>
                </a:uFill>
                <a:latin typeface="Trebuchet MS"/>
              </a:rPr>
              <a:t>	</a:t>
            </a:r>
            <a:endParaRPr b="0" lang="en-GB" sz="1800" spc="-1" strike="noStrike">
              <a:solidFill>
                <a:srgbClr val="404040"/>
              </a:solidFill>
              <a:uFill>
                <a:solidFill>
                  <a:srgbClr val="ffffff"/>
                </a:solidFill>
              </a:uFill>
              <a:latin typeface="Trebuchet MS"/>
            </a:endParaRPr>
          </a:p>
          <a:p>
            <a:pPr marL="343080" indent="-342720">
              <a:lnSpc>
                <a:spcPct val="100000"/>
              </a:lnSpc>
              <a:buClr>
                <a:srgbClr val="90c226"/>
              </a:buClr>
              <a:buSzPct val="80000"/>
              <a:buFont typeface="Wingdings 3" charset="2"/>
              <a:buChar char=""/>
            </a:pPr>
            <a:r>
              <a:rPr b="0" lang="en-GB" sz="1800" spc="-1" strike="noStrike">
                <a:solidFill>
                  <a:srgbClr val="404040"/>
                </a:solidFill>
                <a:uFill>
                  <a:solidFill>
                    <a:srgbClr val="ffffff"/>
                  </a:solidFill>
                </a:uFill>
                <a:latin typeface="Trebuchet MS"/>
              </a:rPr>
              <a:t>5. Καταγραφή Μεθόδων Επεξεργασίας Βιομηχανικών Αποβλήτων</a:t>
            </a:r>
            <a:endParaRPr b="0" lang="en-GB" sz="1800" spc="-1" strike="noStrike">
              <a:solidFill>
                <a:srgbClr val="404040"/>
              </a:solidFill>
              <a:uFill>
                <a:solidFill>
                  <a:srgbClr val="ffffff"/>
                </a:solidFill>
              </a:uFill>
              <a:latin typeface="Trebuchet MS"/>
            </a:endParaRPr>
          </a:p>
        </p:txBody>
      </p:sp>
      <p:sp>
        <p:nvSpPr>
          <p:cNvPr id="134" name="TextShape 3"/>
          <p:cNvSpPr txBox="1"/>
          <p:nvPr/>
        </p:nvSpPr>
        <p:spPr>
          <a:xfrm>
            <a:off x="1320840" y="6276960"/>
            <a:ext cx="5216040" cy="421920"/>
          </a:xfrm>
          <a:prstGeom prst="rect">
            <a:avLst/>
          </a:prstGeom>
          <a:noFill/>
          <a:ln>
            <a:noFill/>
          </a:ln>
        </p:spPr>
        <p:txBody>
          <a:bodyPr anchor="ctr"/>
          <a:p>
            <a:pPr>
              <a:lnSpc>
                <a:spcPct val="100000"/>
              </a:lnSpc>
            </a:pPr>
            <a:r>
              <a:rPr b="0" lang="el-GR" sz="900" spc="-1" strike="noStrike">
                <a:solidFill>
                  <a:srgbClr val="8b8b8b"/>
                </a:solidFill>
                <a:uFill>
                  <a:solidFill>
                    <a:srgbClr val="ffffff"/>
                  </a:solidFill>
                </a:uFill>
                <a:latin typeface="Verdana"/>
                <a:ea typeface="Verdana"/>
              </a:rPr>
              <a:t>Δράσεις δήμου Τρικκαίων για το Ληθαίο και τα ποτάμια πόλεων</a:t>
            </a:r>
            <a:endParaRPr b="0" lang="el-GR" sz="1400" spc="-1" strike="noStrike">
              <a:solidFill>
                <a:srgbClr val="000000"/>
              </a:solidFill>
              <a:uFill>
                <a:solidFill>
                  <a:srgbClr val="ffffff"/>
                </a:solidFill>
              </a:uFill>
              <a:latin typeface="Times New Roman"/>
            </a:endParaRPr>
          </a:p>
        </p:txBody>
      </p:sp>
      <p:sp>
        <p:nvSpPr>
          <p:cNvPr id="135" name="TextShape 4"/>
          <p:cNvSpPr txBox="1"/>
          <p:nvPr/>
        </p:nvSpPr>
        <p:spPr>
          <a:xfrm>
            <a:off x="6981840" y="6041520"/>
            <a:ext cx="555120" cy="364680"/>
          </a:xfrm>
          <a:prstGeom prst="rect">
            <a:avLst/>
          </a:prstGeom>
          <a:noFill/>
          <a:ln>
            <a:noFill/>
          </a:ln>
        </p:spPr>
        <p:txBody>
          <a:bodyPr anchor="ctr"/>
          <a:p>
            <a:pPr algn="r">
              <a:lnSpc>
                <a:spcPct val="100000"/>
              </a:lnSpc>
            </a:pPr>
            <a:fld id="{3199DDD2-EA61-48D1-A459-327F691BABC6}" type="slidenum">
              <a:rPr b="0" lang="el-GR" sz="900" spc="-1" strike="noStrike">
                <a:solidFill>
                  <a:srgbClr val="90c226"/>
                </a:solidFill>
                <a:uFill>
                  <a:solidFill>
                    <a:srgbClr val="ffffff"/>
                  </a:solidFill>
                </a:uFill>
                <a:latin typeface="Tahoma"/>
              </a:rPr>
              <a:t>&lt;αριθμός&gt;</a:t>
            </a:fld>
            <a:endParaRPr b="0" lang="el-GR" sz="1400" spc="-1" strike="noStrike">
              <a:solidFill>
                <a:srgbClr val="000000"/>
              </a:solidFill>
              <a:uFill>
                <a:solidFill>
                  <a:srgbClr val="ffffff"/>
                </a:solidFill>
              </a:uFill>
              <a:latin typeface="Times New Roman"/>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ef2fa"/>
        </a:solidFill>
      </p:bgPr>
    </p:bg>
    <p:spTree>
      <p:nvGrpSpPr>
        <p:cNvPr id="1" name=""/>
        <p:cNvGrpSpPr/>
        <p:nvPr/>
      </p:nvGrpSpPr>
      <p:grpSpPr>
        <a:xfrm>
          <a:off x="0" y="0"/>
          <a:ext cx="0" cy="0"/>
          <a:chOff x="0" y="0"/>
          <a:chExt cx="0" cy="0"/>
        </a:xfrm>
      </p:grpSpPr>
      <p:sp>
        <p:nvSpPr>
          <p:cNvPr id="136" name="TextShape 1"/>
          <p:cNvSpPr txBox="1"/>
          <p:nvPr/>
        </p:nvSpPr>
        <p:spPr>
          <a:xfrm>
            <a:off x="660240" y="609480"/>
            <a:ext cx="6876360" cy="1320480"/>
          </a:xfrm>
          <a:prstGeom prst="rect">
            <a:avLst/>
          </a:prstGeom>
          <a:noFill/>
          <a:ln>
            <a:noFill/>
          </a:ln>
        </p:spPr>
        <p:txBody>
          <a:bodyPr/>
          <a:p>
            <a:pPr>
              <a:lnSpc>
                <a:spcPct val="100000"/>
              </a:lnSpc>
            </a:pPr>
            <a:r>
              <a:rPr b="1" i="1" lang="en-GB" sz="2500" spc="-1" strike="noStrike">
                <a:solidFill>
                  <a:srgbClr val="3f7819"/>
                </a:solidFill>
                <a:uFill>
                  <a:solidFill>
                    <a:srgbClr val="ffffff"/>
                  </a:solidFill>
                </a:uFill>
                <a:latin typeface="Trebuchet MS"/>
              </a:rPr>
              <a:t>2.2 Αποτελέσματα προγράμματος</a:t>
            </a:r>
            <a:r>
              <a:rPr b="1" lang="en-GB" sz="2800" spc="-1" strike="noStrike">
                <a:solidFill>
                  <a:srgbClr val="3f7819"/>
                </a:solidFill>
                <a:uFill>
                  <a:solidFill>
                    <a:srgbClr val="ffffff"/>
                  </a:solidFill>
                </a:uFill>
                <a:latin typeface="Verdana"/>
                <a:ea typeface="Verdana"/>
              </a:rPr>
              <a:t>
</a:t>
            </a:r>
            <a:endParaRPr b="0" lang="en-GB" sz="2400" spc="-1" strike="noStrike">
              <a:solidFill>
                <a:srgbClr val="000000"/>
              </a:solidFill>
              <a:uFill>
                <a:solidFill>
                  <a:srgbClr val="ffffff"/>
                </a:solidFill>
              </a:uFill>
              <a:latin typeface="Tahoma"/>
            </a:endParaRPr>
          </a:p>
        </p:txBody>
      </p:sp>
      <p:sp>
        <p:nvSpPr>
          <p:cNvPr id="137" name="TextShape 2"/>
          <p:cNvSpPr txBox="1"/>
          <p:nvPr/>
        </p:nvSpPr>
        <p:spPr>
          <a:xfrm>
            <a:off x="671040" y="1556640"/>
            <a:ext cx="6876360" cy="3880440"/>
          </a:xfrm>
          <a:prstGeom prst="rect">
            <a:avLst/>
          </a:prstGeom>
          <a:noFill/>
          <a:ln>
            <a:noFill/>
          </a:ln>
        </p:spPr>
        <p:txBody>
          <a:bodyPr/>
          <a:p>
            <a:pPr marL="343080" indent="-342720">
              <a:lnSpc>
                <a:spcPct val="100000"/>
              </a:lnSpc>
              <a:buClr>
                <a:srgbClr val="90c226"/>
              </a:buClr>
              <a:buSzPct val="80000"/>
              <a:buFont typeface="Wingdings 3" charset="2"/>
              <a:buChar char=""/>
            </a:pPr>
            <a:r>
              <a:rPr b="0" lang="en-GB" sz="1800" spc="-1" strike="noStrike">
                <a:solidFill>
                  <a:srgbClr val="404040"/>
                </a:solidFill>
                <a:uFill>
                  <a:solidFill>
                    <a:srgbClr val="ffffff"/>
                  </a:solidFill>
                </a:uFill>
                <a:latin typeface="Trebuchet MS"/>
              </a:rPr>
              <a:t>Καταγραφή υφιστάμενης κατάστασης ρύπανσης των ποταμών με εστίαση στη βιομηχανική ρύπανση</a:t>
            </a:r>
            <a:endParaRPr b="0" lang="en-GB" sz="1800" spc="-1" strike="noStrike">
              <a:solidFill>
                <a:srgbClr val="404040"/>
              </a:solidFill>
              <a:uFill>
                <a:solidFill>
                  <a:srgbClr val="ffffff"/>
                </a:solidFill>
              </a:uFill>
              <a:latin typeface="Trebuchet MS"/>
            </a:endParaRPr>
          </a:p>
          <a:p>
            <a:pPr marL="343080" indent="-342720">
              <a:lnSpc>
                <a:spcPct val="100000"/>
              </a:lnSpc>
              <a:buClr>
                <a:srgbClr val="90c226"/>
              </a:buClr>
              <a:buSzPct val="80000"/>
              <a:buFont typeface="Wingdings 3" charset="2"/>
              <a:buChar char=""/>
            </a:pPr>
            <a:r>
              <a:rPr b="0" lang="en-GB" sz="1800" spc="-1" strike="noStrike">
                <a:solidFill>
                  <a:srgbClr val="404040"/>
                </a:solidFill>
                <a:uFill>
                  <a:solidFill>
                    <a:srgbClr val="ffffff"/>
                  </a:solidFill>
                </a:uFill>
                <a:latin typeface="Trebuchet MS"/>
              </a:rPr>
              <a:t>Καταγραφή επιπέδου εφαρμοζόμενης διαχείρισης</a:t>
            </a:r>
            <a:endParaRPr b="0" lang="en-GB" sz="1800" spc="-1" strike="noStrike">
              <a:solidFill>
                <a:srgbClr val="404040"/>
              </a:solidFill>
              <a:uFill>
                <a:solidFill>
                  <a:srgbClr val="ffffff"/>
                </a:solidFill>
              </a:uFill>
              <a:latin typeface="Trebuchet MS"/>
            </a:endParaRPr>
          </a:p>
          <a:p>
            <a:pPr marL="343080" indent="-342720">
              <a:lnSpc>
                <a:spcPct val="100000"/>
              </a:lnSpc>
              <a:buClr>
                <a:srgbClr val="90c226"/>
              </a:buClr>
              <a:buSzPct val="80000"/>
              <a:buFont typeface="Wingdings 3" charset="2"/>
              <a:buChar char=""/>
            </a:pPr>
            <a:r>
              <a:rPr b="0" lang="en-GB" sz="1800" spc="-1" strike="noStrike">
                <a:solidFill>
                  <a:srgbClr val="404040"/>
                </a:solidFill>
                <a:uFill>
                  <a:solidFill>
                    <a:srgbClr val="ffffff"/>
                  </a:solidFill>
                </a:uFill>
                <a:latin typeface="Trebuchet MS"/>
              </a:rPr>
              <a:t>Ανάπτυξη μεθοδολογίας διαχείρισης ποιότητας ποταμών</a:t>
            </a:r>
            <a:endParaRPr b="0" lang="en-GB" sz="1800" spc="-1" strike="noStrike">
              <a:solidFill>
                <a:srgbClr val="404040"/>
              </a:solidFill>
              <a:uFill>
                <a:solidFill>
                  <a:srgbClr val="ffffff"/>
                </a:solidFill>
              </a:uFill>
              <a:latin typeface="Trebuchet MS"/>
            </a:endParaRPr>
          </a:p>
          <a:p>
            <a:pPr lvl="1" marL="743040" indent="-285480">
              <a:lnSpc>
                <a:spcPct val="100000"/>
              </a:lnSpc>
              <a:buClr>
                <a:srgbClr val="90c226"/>
              </a:buClr>
              <a:buSzPct val="80000"/>
              <a:buFont typeface="Wingdings 3" charset="2"/>
              <a:buChar char=""/>
            </a:pPr>
            <a:r>
              <a:rPr b="0" lang="en-GB" sz="1600" spc="-1" strike="noStrike">
                <a:solidFill>
                  <a:srgbClr val="404040"/>
                </a:solidFill>
                <a:uFill>
                  <a:solidFill>
                    <a:srgbClr val="ffffff"/>
                  </a:solidFill>
                </a:uFill>
                <a:latin typeface="Trebuchet MS"/>
              </a:rPr>
              <a:t>Πρόταση μέτρων ανά δήμο</a:t>
            </a:r>
            <a:endParaRPr b="0" lang="en-GB" sz="1400" spc="-1" strike="noStrike">
              <a:solidFill>
                <a:srgbClr val="404040"/>
              </a:solidFill>
              <a:uFill>
                <a:solidFill>
                  <a:srgbClr val="ffffff"/>
                </a:solidFill>
              </a:uFill>
              <a:latin typeface="Trebuchet MS"/>
            </a:endParaRPr>
          </a:p>
          <a:p>
            <a:pPr lvl="1" marL="743040" indent="-285480">
              <a:lnSpc>
                <a:spcPct val="100000"/>
              </a:lnSpc>
              <a:buClr>
                <a:srgbClr val="90c226"/>
              </a:buClr>
              <a:buSzPct val="80000"/>
              <a:buFont typeface="Wingdings 3" charset="2"/>
              <a:buChar char=""/>
            </a:pPr>
            <a:r>
              <a:rPr b="0" lang="en-GB" sz="1600" spc="-1" strike="noStrike">
                <a:solidFill>
                  <a:srgbClr val="404040"/>
                </a:solidFill>
                <a:uFill>
                  <a:solidFill>
                    <a:srgbClr val="ffffff"/>
                  </a:solidFill>
                </a:uFill>
                <a:latin typeface="Trebuchet MS"/>
              </a:rPr>
              <a:t>Ανάπτυξη Λογισμικού διαχείρισης για χρήση από τους δήμους</a:t>
            </a:r>
            <a:endParaRPr b="0" lang="en-GB" sz="1400" spc="-1" strike="noStrike">
              <a:solidFill>
                <a:srgbClr val="404040"/>
              </a:solidFill>
              <a:uFill>
                <a:solidFill>
                  <a:srgbClr val="ffffff"/>
                </a:solidFill>
              </a:uFill>
              <a:latin typeface="Trebuchet MS"/>
            </a:endParaRPr>
          </a:p>
          <a:p>
            <a:pPr lvl="1" marL="743040" indent="-285480">
              <a:lnSpc>
                <a:spcPct val="100000"/>
              </a:lnSpc>
              <a:buClr>
                <a:srgbClr val="90c226"/>
              </a:buClr>
              <a:buSzPct val="80000"/>
              <a:buFont typeface="Wingdings 3" charset="2"/>
              <a:buChar char=""/>
            </a:pPr>
            <a:r>
              <a:rPr b="0" lang="en-GB" sz="1600" spc="-1" strike="noStrike">
                <a:solidFill>
                  <a:srgbClr val="404040"/>
                </a:solidFill>
                <a:uFill>
                  <a:solidFill>
                    <a:srgbClr val="ffffff"/>
                  </a:solidFill>
                </a:uFill>
                <a:latin typeface="Trebuchet MS"/>
              </a:rPr>
              <a:t>Συμμετοχή του κοινού</a:t>
            </a:r>
            <a:endParaRPr b="0" lang="en-GB" sz="1400" spc="-1" strike="noStrike">
              <a:solidFill>
                <a:srgbClr val="404040"/>
              </a:solidFill>
              <a:uFill>
                <a:solidFill>
                  <a:srgbClr val="ffffff"/>
                </a:solidFill>
              </a:uFill>
              <a:latin typeface="Trebuchet MS"/>
            </a:endParaRPr>
          </a:p>
          <a:p>
            <a:pPr marL="343080" indent="-342720">
              <a:lnSpc>
                <a:spcPct val="100000"/>
              </a:lnSpc>
              <a:buClr>
                <a:srgbClr val="90c226"/>
              </a:buClr>
              <a:buSzPct val="80000"/>
              <a:buFont typeface="Wingdings 3" charset="2"/>
              <a:buChar char=""/>
            </a:pPr>
            <a:r>
              <a:rPr b="0" lang="en-GB" sz="1800" spc="-1" strike="noStrike">
                <a:solidFill>
                  <a:srgbClr val="404040"/>
                </a:solidFill>
                <a:uFill>
                  <a:solidFill>
                    <a:srgbClr val="ffffff"/>
                  </a:solidFill>
                </a:uFill>
                <a:latin typeface="Trebuchet MS"/>
              </a:rPr>
              <a:t>Διαβούλευση-ευαισθητοποίηση κοινής γνώμης</a:t>
            </a:r>
            <a:endParaRPr b="0" lang="en-GB" sz="1800" spc="-1" strike="noStrike">
              <a:solidFill>
                <a:srgbClr val="404040"/>
              </a:solidFill>
              <a:uFill>
                <a:solidFill>
                  <a:srgbClr val="ffffff"/>
                </a:solidFill>
              </a:uFill>
              <a:latin typeface="Trebuchet MS"/>
            </a:endParaRPr>
          </a:p>
          <a:p>
            <a:pPr lvl="1" marL="743040" indent="-285480">
              <a:lnSpc>
                <a:spcPct val="100000"/>
              </a:lnSpc>
              <a:buClr>
                <a:srgbClr val="90c226"/>
              </a:buClr>
              <a:buSzPct val="80000"/>
              <a:buFont typeface="Wingdings 3" charset="2"/>
              <a:buChar char=""/>
            </a:pPr>
            <a:r>
              <a:rPr b="0" lang="en-GB" sz="1600" spc="-1" strike="noStrike">
                <a:solidFill>
                  <a:srgbClr val="404040"/>
                </a:solidFill>
                <a:uFill>
                  <a:solidFill>
                    <a:srgbClr val="ffffff"/>
                  </a:solidFill>
                </a:uFill>
                <a:latin typeface="Trebuchet MS"/>
              </a:rPr>
              <a:t>Παρουσιάσεις αποτελεσμάτων μέσω του τύπου και σε ανοικτές συναντήσεις σε κάθε μια πόλη</a:t>
            </a:r>
            <a:endParaRPr b="0" lang="en-GB" sz="1400" spc="-1" strike="noStrike">
              <a:solidFill>
                <a:srgbClr val="404040"/>
              </a:solidFill>
              <a:uFill>
                <a:solidFill>
                  <a:srgbClr val="ffffff"/>
                </a:solidFill>
              </a:uFill>
              <a:latin typeface="Trebuchet MS"/>
            </a:endParaRPr>
          </a:p>
          <a:p>
            <a:pPr>
              <a:lnSpc>
                <a:spcPct val="100000"/>
              </a:lnSpc>
            </a:pPr>
            <a:endParaRPr b="0" lang="en-GB" sz="1800" spc="-1" strike="noStrike">
              <a:solidFill>
                <a:srgbClr val="404040"/>
              </a:solidFill>
              <a:uFill>
                <a:solidFill>
                  <a:srgbClr val="ffffff"/>
                </a:solidFill>
              </a:uFill>
              <a:latin typeface="Trebuchet MS"/>
            </a:endParaRPr>
          </a:p>
          <a:p>
            <a:pPr>
              <a:lnSpc>
                <a:spcPct val="100000"/>
              </a:lnSpc>
            </a:pPr>
            <a:endParaRPr b="0" lang="en-GB" sz="1800" spc="-1" strike="noStrike">
              <a:solidFill>
                <a:srgbClr val="404040"/>
              </a:solidFill>
              <a:uFill>
                <a:solidFill>
                  <a:srgbClr val="ffffff"/>
                </a:solidFill>
              </a:uFill>
              <a:latin typeface="Trebuchet MS"/>
            </a:endParaRPr>
          </a:p>
          <a:p>
            <a:pPr>
              <a:lnSpc>
                <a:spcPct val="100000"/>
              </a:lnSpc>
            </a:pPr>
            <a:endParaRPr b="0" lang="en-GB" sz="1800" spc="-1" strike="noStrike">
              <a:solidFill>
                <a:srgbClr val="404040"/>
              </a:solidFill>
              <a:uFill>
                <a:solidFill>
                  <a:srgbClr val="ffffff"/>
                </a:solidFill>
              </a:uFill>
              <a:latin typeface="Trebuchet MS"/>
            </a:endParaRPr>
          </a:p>
        </p:txBody>
      </p:sp>
      <p:sp>
        <p:nvSpPr>
          <p:cNvPr id="138" name="TextShape 3"/>
          <p:cNvSpPr txBox="1"/>
          <p:nvPr/>
        </p:nvSpPr>
        <p:spPr>
          <a:xfrm>
            <a:off x="1320840" y="6276960"/>
            <a:ext cx="5216040" cy="421920"/>
          </a:xfrm>
          <a:prstGeom prst="rect">
            <a:avLst/>
          </a:prstGeom>
          <a:noFill/>
          <a:ln>
            <a:noFill/>
          </a:ln>
        </p:spPr>
        <p:txBody>
          <a:bodyPr anchor="ctr"/>
          <a:p>
            <a:pPr>
              <a:lnSpc>
                <a:spcPct val="100000"/>
              </a:lnSpc>
            </a:pPr>
            <a:r>
              <a:rPr b="0" lang="el-GR" sz="900" spc="-1" strike="noStrike">
                <a:solidFill>
                  <a:srgbClr val="8b8b8b"/>
                </a:solidFill>
                <a:uFill>
                  <a:solidFill>
                    <a:srgbClr val="ffffff"/>
                  </a:solidFill>
                </a:uFill>
                <a:latin typeface="Verdana"/>
                <a:ea typeface="Verdana"/>
              </a:rPr>
              <a:t>Δράσεις δήμου Τρικκαίων για το Ληθαίο και τα ποτάμια πόλεων</a:t>
            </a:r>
            <a:endParaRPr b="0" lang="el-GR" sz="1400" spc="-1" strike="noStrike">
              <a:solidFill>
                <a:srgbClr val="000000"/>
              </a:solidFill>
              <a:uFill>
                <a:solidFill>
                  <a:srgbClr val="ffffff"/>
                </a:solidFill>
              </a:uFill>
              <a:latin typeface="Times New Roman"/>
            </a:endParaRPr>
          </a:p>
        </p:txBody>
      </p:sp>
      <p:sp>
        <p:nvSpPr>
          <p:cNvPr id="139" name="TextShape 4"/>
          <p:cNvSpPr txBox="1"/>
          <p:nvPr/>
        </p:nvSpPr>
        <p:spPr>
          <a:xfrm>
            <a:off x="6981840" y="6041520"/>
            <a:ext cx="555120" cy="364680"/>
          </a:xfrm>
          <a:prstGeom prst="rect">
            <a:avLst/>
          </a:prstGeom>
          <a:noFill/>
          <a:ln>
            <a:noFill/>
          </a:ln>
        </p:spPr>
        <p:txBody>
          <a:bodyPr anchor="ctr"/>
          <a:p>
            <a:pPr algn="r">
              <a:lnSpc>
                <a:spcPct val="100000"/>
              </a:lnSpc>
            </a:pPr>
            <a:fld id="{4FDE2564-EAE1-43C0-B125-D8E099EFC1E1}" type="slidenum">
              <a:rPr b="0" lang="el-GR" sz="900" spc="-1" strike="noStrike">
                <a:solidFill>
                  <a:srgbClr val="90c226"/>
                </a:solidFill>
                <a:uFill>
                  <a:solidFill>
                    <a:srgbClr val="ffffff"/>
                  </a:solidFill>
                </a:uFill>
                <a:latin typeface="Tahoma"/>
              </a:rPr>
              <a:t>&lt;αριθμός&gt;</a:t>
            </a:fld>
            <a:endParaRPr b="0" lang="el-GR" sz="1400" spc="-1" strike="noStrike">
              <a:solidFill>
                <a:srgbClr val="000000"/>
              </a:solidFill>
              <a:uFill>
                <a:solidFill>
                  <a:srgbClr val="ffffff"/>
                </a:solidFill>
              </a:uFill>
              <a:latin typeface="Times New Roman"/>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ef2fa"/>
        </a:solidFill>
      </p:bgPr>
    </p:bg>
    <p:spTree>
      <p:nvGrpSpPr>
        <p:cNvPr id="1" name=""/>
        <p:cNvGrpSpPr/>
        <p:nvPr/>
      </p:nvGrpSpPr>
      <p:grpSpPr>
        <a:xfrm>
          <a:off x="0" y="0"/>
          <a:ext cx="0" cy="0"/>
          <a:chOff x="0" y="0"/>
          <a:chExt cx="0" cy="0"/>
        </a:xfrm>
      </p:grpSpPr>
      <p:sp>
        <p:nvSpPr>
          <p:cNvPr id="140" name="TextShape 1"/>
          <p:cNvSpPr txBox="1"/>
          <p:nvPr/>
        </p:nvSpPr>
        <p:spPr>
          <a:xfrm>
            <a:off x="660240" y="609480"/>
            <a:ext cx="6876360" cy="874800"/>
          </a:xfrm>
          <a:prstGeom prst="rect">
            <a:avLst/>
          </a:prstGeom>
          <a:noFill/>
          <a:ln>
            <a:noFill/>
          </a:ln>
        </p:spPr>
        <p:txBody>
          <a:bodyPr/>
          <a:p>
            <a:pPr>
              <a:lnSpc>
                <a:spcPct val="100000"/>
              </a:lnSpc>
            </a:pPr>
            <a:r>
              <a:rPr b="1" i="1" lang="en-GB" sz="2500" spc="-1" strike="noStrike">
                <a:solidFill>
                  <a:srgbClr val="3f7819"/>
                </a:solidFill>
                <a:uFill>
                  <a:solidFill>
                    <a:srgbClr val="ffffff"/>
                  </a:solidFill>
                </a:uFill>
                <a:latin typeface="Trebuchet MS"/>
              </a:rPr>
              <a:t>2.2 Πρόταση μέτρων ανά δήμο</a:t>
            </a:r>
            <a:endParaRPr b="0" lang="en-GB" sz="2400" spc="-1" strike="noStrike">
              <a:solidFill>
                <a:srgbClr val="000000"/>
              </a:solidFill>
              <a:uFill>
                <a:solidFill>
                  <a:srgbClr val="ffffff"/>
                </a:solidFill>
              </a:uFill>
              <a:latin typeface="Tahoma"/>
            </a:endParaRPr>
          </a:p>
        </p:txBody>
      </p:sp>
      <p:sp>
        <p:nvSpPr>
          <p:cNvPr id="141" name="TextShape 2"/>
          <p:cNvSpPr txBox="1"/>
          <p:nvPr/>
        </p:nvSpPr>
        <p:spPr>
          <a:xfrm>
            <a:off x="682920" y="1412640"/>
            <a:ext cx="6876360" cy="3952440"/>
          </a:xfrm>
          <a:prstGeom prst="rect">
            <a:avLst/>
          </a:prstGeom>
          <a:noFill/>
          <a:ln>
            <a:noFill/>
          </a:ln>
        </p:spPr>
        <p:txBody>
          <a:bodyPr/>
          <a:p>
            <a:endParaRPr b="0" lang="en-GB" sz="1800" spc="-1" strike="noStrike">
              <a:solidFill>
                <a:srgbClr val="404040"/>
              </a:solidFill>
              <a:uFill>
                <a:solidFill>
                  <a:srgbClr val="ffffff"/>
                </a:solidFill>
              </a:uFill>
              <a:latin typeface="Trebuchet MS"/>
            </a:endParaRPr>
          </a:p>
        </p:txBody>
      </p:sp>
      <p:sp>
        <p:nvSpPr>
          <p:cNvPr id="142" name="TextShape 3"/>
          <p:cNvSpPr txBox="1"/>
          <p:nvPr/>
        </p:nvSpPr>
        <p:spPr>
          <a:xfrm>
            <a:off x="1320840" y="6319080"/>
            <a:ext cx="5216040" cy="421920"/>
          </a:xfrm>
          <a:prstGeom prst="rect">
            <a:avLst/>
          </a:prstGeom>
          <a:noFill/>
          <a:ln>
            <a:noFill/>
          </a:ln>
        </p:spPr>
        <p:txBody>
          <a:bodyPr anchor="ctr"/>
          <a:p>
            <a:endParaRPr b="0" lang="el-GR" sz="2400" spc="-1" strike="noStrike">
              <a:solidFill>
                <a:srgbClr val="000000"/>
              </a:solidFill>
              <a:uFill>
                <a:solidFill>
                  <a:srgbClr val="ffffff"/>
                </a:solidFill>
              </a:uFill>
              <a:latin typeface="Times New Roman"/>
            </a:endParaRPr>
          </a:p>
        </p:txBody>
      </p:sp>
      <p:sp>
        <p:nvSpPr>
          <p:cNvPr id="143" name="TextShape 4"/>
          <p:cNvSpPr txBox="1"/>
          <p:nvPr/>
        </p:nvSpPr>
        <p:spPr>
          <a:xfrm>
            <a:off x="6981840" y="6041520"/>
            <a:ext cx="555120" cy="364680"/>
          </a:xfrm>
          <a:prstGeom prst="rect">
            <a:avLst/>
          </a:prstGeom>
          <a:noFill/>
          <a:ln>
            <a:noFill/>
          </a:ln>
        </p:spPr>
        <p:txBody>
          <a:bodyPr anchor="ctr"/>
          <a:p>
            <a:pPr algn="r">
              <a:lnSpc>
                <a:spcPct val="100000"/>
              </a:lnSpc>
            </a:pPr>
            <a:fld id="{27798183-949F-40A6-873C-0F75777E32EF}" type="slidenum">
              <a:rPr b="0" lang="el-GR" sz="900" spc="-1" strike="noStrike">
                <a:solidFill>
                  <a:srgbClr val="90c226"/>
                </a:solidFill>
                <a:uFill>
                  <a:solidFill>
                    <a:srgbClr val="ffffff"/>
                  </a:solidFill>
                </a:uFill>
                <a:latin typeface="Tahoma"/>
              </a:rPr>
              <a:t>&lt;αριθμός&gt;</a:t>
            </a:fld>
            <a:endParaRPr b="0" lang="el-GR" sz="1400" spc="-1" strike="noStrike">
              <a:solidFill>
                <a:srgbClr val="000000"/>
              </a:solidFill>
              <a:uFill>
                <a:solidFill>
                  <a:srgbClr val="ffffff"/>
                </a:solidFill>
              </a:uFill>
              <a:latin typeface="Times New Roman"/>
            </a:endParaRPr>
          </a:p>
        </p:txBody>
      </p:sp>
      <p:graphicFrame>
        <p:nvGraphicFramePr>
          <p:cNvPr id="144" name="Table 5"/>
          <p:cNvGraphicFramePr/>
          <p:nvPr/>
        </p:nvGraphicFramePr>
        <p:xfrm>
          <a:off x="660240" y="1412640"/>
          <a:ext cx="7388640" cy="4824000"/>
        </p:xfrm>
        <a:graphic>
          <a:graphicData uri="http://schemas.openxmlformats.org/drawingml/2006/table">
            <a:tbl>
              <a:tblPr/>
              <a:tblGrid>
                <a:gridCol w="369360"/>
                <a:gridCol w="2200320"/>
                <a:gridCol w="943920"/>
                <a:gridCol w="1013040"/>
                <a:gridCol w="943920"/>
                <a:gridCol w="718200"/>
                <a:gridCol w="1199880"/>
              </a:tblGrid>
              <a:tr h="309960">
                <a:tc>
                  <a:txBody>
                    <a:bodyPr lIns="39960" rIns="39960" tIns="0" bIns="0"/>
                    <a:p>
                      <a:pPr algn="just">
                        <a:lnSpc>
                          <a:spcPct val="100000"/>
                        </a:lnSpc>
                      </a:pPr>
                      <a:r>
                        <a:rPr b="1" lang="el-GR" sz="1200" spc="-1" strike="noStrike">
                          <a:solidFill>
                            <a:srgbClr val="0070c0"/>
                          </a:solidFill>
                          <a:uFill>
                            <a:solidFill>
                              <a:srgbClr val="ffffff"/>
                            </a:solidFill>
                          </a:uFill>
                          <a:latin typeface="Trebuchet MS"/>
                        </a:rPr>
                        <a:t>Α/Α</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just">
                        <a:lnSpc>
                          <a:spcPct val="100000"/>
                        </a:lnSpc>
                      </a:pPr>
                      <a:r>
                        <a:rPr b="1" lang="el-GR" sz="1400" spc="-1" strike="noStrike">
                          <a:solidFill>
                            <a:srgbClr val="0070c0"/>
                          </a:solidFill>
                          <a:uFill>
                            <a:solidFill>
                              <a:srgbClr val="ffffff"/>
                            </a:solidFill>
                          </a:uFill>
                          <a:latin typeface="Trebuchet MS"/>
                        </a:rPr>
                        <a:t>ΜΕΤΡΑ ΔΙΑΧΕΙΡΙΣΗΣ</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1" lang="el-GR" sz="1400" spc="-1" strike="noStrike">
                          <a:solidFill>
                            <a:srgbClr val="0070c0"/>
                          </a:solidFill>
                          <a:uFill>
                            <a:solidFill>
                              <a:srgbClr val="ffffff"/>
                            </a:solidFill>
                          </a:uFill>
                          <a:latin typeface="Trebuchet MS"/>
                        </a:rPr>
                        <a:t>ΤΡΙΚΑΛΑ</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1" lang="el-GR" sz="1400" spc="-1" strike="noStrike">
                          <a:solidFill>
                            <a:srgbClr val="0070c0"/>
                          </a:solidFill>
                          <a:uFill>
                            <a:solidFill>
                              <a:srgbClr val="ffffff"/>
                            </a:solidFill>
                          </a:uFill>
                          <a:latin typeface="Trebuchet MS"/>
                        </a:rPr>
                        <a:t>ΛΙΒΑΔΕΙΑ</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1" lang="el-GR" sz="1400" spc="-1" strike="noStrike">
                          <a:solidFill>
                            <a:srgbClr val="0070c0"/>
                          </a:solidFill>
                          <a:uFill>
                            <a:solidFill>
                              <a:srgbClr val="ffffff"/>
                            </a:solidFill>
                          </a:uFill>
                          <a:latin typeface="Trebuchet MS"/>
                        </a:rPr>
                        <a:t>ΣΚΥΔΡΑ</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1" lang="el-GR" sz="1400" spc="-1" strike="noStrike">
                          <a:solidFill>
                            <a:srgbClr val="0070c0"/>
                          </a:solidFill>
                          <a:uFill>
                            <a:solidFill>
                              <a:srgbClr val="ffffff"/>
                            </a:solidFill>
                          </a:uFill>
                          <a:latin typeface="Trebuchet MS"/>
                        </a:rPr>
                        <a:t>VIGO</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1" lang="el-GR" sz="1400" spc="-1" strike="noStrike">
                          <a:solidFill>
                            <a:srgbClr val="0070c0"/>
                          </a:solidFill>
                          <a:uFill>
                            <a:solidFill>
                              <a:srgbClr val="ffffff"/>
                            </a:solidFill>
                          </a:uFill>
                          <a:latin typeface="Trebuchet MS"/>
                        </a:rPr>
                        <a:t>N. HOLLAND</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r>
              <a:tr h="309960">
                <a:tc>
                  <a:txBody>
                    <a:bodyPr lIns="39960" rIns="39960" tIns="0" bIns="0"/>
                    <a:p>
                      <a:pPr algn="just">
                        <a:lnSpc>
                          <a:spcPct val="100000"/>
                        </a:lnSpc>
                      </a:pPr>
                      <a:r>
                        <a:rPr b="0" lang="el-GR" sz="1400" spc="-1" strike="noStrike">
                          <a:solidFill>
                            <a:srgbClr val="000000"/>
                          </a:solidFill>
                          <a:uFill>
                            <a:solidFill>
                              <a:srgbClr val="ffffff"/>
                            </a:solidFill>
                          </a:uFill>
                          <a:latin typeface="Trebuchet MS"/>
                        </a:rPr>
                        <a:t>1</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just">
                        <a:lnSpc>
                          <a:spcPct val="100000"/>
                        </a:lnSpc>
                      </a:pPr>
                      <a:r>
                        <a:rPr b="1" lang="el-GR" sz="1400" spc="-1" strike="noStrike">
                          <a:solidFill>
                            <a:srgbClr val="000000"/>
                          </a:solidFill>
                          <a:uFill>
                            <a:solidFill>
                              <a:srgbClr val="ffffff"/>
                            </a:solidFill>
                          </a:uFill>
                          <a:latin typeface="Trebuchet MS"/>
                        </a:rPr>
                        <a:t>ΑΝΑΓΝΩΡΙΣΤΙΚΗ ΜΕΛΕΤΗ</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0" lang="el-GR" sz="1200" spc="-1" strike="noStrike">
                          <a:solidFill>
                            <a:srgbClr val="000000"/>
                          </a:solidFill>
                          <a:uFill>
                            <a:solidFill>
                              <a:srgbClr val="ffffff"/>
                            </a:solidFill>
                          </a:uFill>
                          <a:latin typeface="Trebuchet MS"/>
                        </a:rPr>
                        <a:t> </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0" lang="el-GR" sz="1200" spc="-1" strike="noStrike">
                          <a:solidFill>
                            <a:srgbClr val="000000"/>
                          </a:solidFill>
                          <a:uFill>
                            <a:solidFill>
                              <a:srgbClr val="ffffff"/>
                            </a:solidFill>
                          </a:uFill>
                          <a:latin typeface="Trebuchet MS"/>
                        </a:rPr>
                        <a:t></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0" lang="el-GR" sz="1200" spc="-1" strike="noStrike">
                          <a:solidFill>
                            <a:srgbClr val="000000"/>
                          </a:solidFill>
                          <a:uFill>
                            <a:solidFill>
                              <a:srgbClr val="ffffff"/>
                            </a:solidFill>
                          </a:uFill>
                          <a:latin typeface="Trebuchet MS"/>
                        </a:rPr>
                        <a:t></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0" lang="el-GR" sz="1200" spc="-1" strike="noStrike">
                          <a:solidFill>
                            <a:srgbClr val="000000"/>
                          </a:solidFill>
                          <a:uFill>
                            <a:solidFill>
                              <a:srgbClr val="ffffff"/>
                            </a:solidFill>
                          </a:uFill>
                          <a:latin typeface="Trebuchet MS"/>
                        </a:rPr>
                        <a:t> </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0" lang="el-GR" sz="1200" spc="-1" strike="noStrike">
                          <a:solidFill>
                            <a:srgbClr val="000000"/>
                          </a:solidFill>
                          <a:uFill>
                            <a:solidFill>
                              <a:srgbClr val="ffffff"/>
                            </a:solidFill>
                          </a:uFill>
                          <a:latin typeface="Trebuchet MS"/>
                        </a:rPr>
                        <a:t> </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r>
              <a:tr h="408600">
                <a:tc>
                  <a:txBody>
                    <a:bodyPr lIns="39960" rIns="39960" tIns="0" bIns="0"/>
                    <a:p>
                      <a:pPr algn="just">
                        <a:lnSpc>
                          <a:spcPct val="100000"/>
                        </a:lnSpc>
                      </a:pPr>
                      <a:r>
                        <a:rPr b="0" lang="el-GR" sz="1400" spc="-1" strike="noStrike">
                          <a:solidFill>
                            <a:srgbClr val="000000"/>
                          </a:solidFill>
                          <a:uFill>
                            <a:solidFill>
                              <a:srgbClr val="ffffff"/>
                            </a:solidFill>
                          </a:uFill>
                          <a:latin typeface="Trebuchet MS"/>
                        </a:rPr>
                        <a:t>2</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1" lang="el-GR" sz="1400" spc="-1" strike="noStrike">
                          <a:solidFill>
                            <a:srgbClr val="000000"/>
                          </a:solidFill>
                          <a:uFill>
                            <a:solidFill>
                              <a:srgbClr val="ffffff"/>
                            </a:solidFill>
                          </a:uFill>
                          <a:latin typeface="Trebuchet MS"/>
                        </a:rPr>
                        <a:t>ΚΑΘΟΡΙΣΜΟΣ ΧΡΗΣΕΩΝ ΝΕΡΩΝ</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0" lang="el-GR" sz="1200" spc="-1" strike="noStrike">
                          <a:solidFill>
                            <a:srgbClr val="000000"/>
                          </a:solidFill>
                          <a:uFill>
                            <a:solidFill>
                              <a:srgbClr val="ffffff"/>
                            </a:solidFill>
                          </a:uFill>
                          <a:latin typeface="Trebuchet MS"/>
                        </a:rPr>
                        <a:t> </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0" lang="el-GR" sz="1200" spc="-1" strike="noStrike">
                          <a:solidFill>
                            <a:srgbClr val="000000"/>
                          </a:solidFill>
                          <a:uFill>
                            <a:solidFill>
                              <a:srgbClr val="ffffff"/>
                            </a:solidFill>
                          </a:uFill>
                          <a:latin typeface="Trebuchet MS"/>
                        </a:rPr>
                        <a:t> </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0" lang="el-GR" sz="1200" spc="-1" strike="noStrike">
                          <a:solidFill>
                            <a:srgbClr val="000000"/>
                          </a:solidFill>
                          <a:uFill>
                            <a:solidFill>
                              <a:srgbClr val="ffffff"/>
                            </a:solidFill>
                          </a:uFill>
                          <a:latin typeface="Trebuchet MS"/>
                        </a:rPr>
                        <a:t> </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0" lang="el-GR" sz="1200" spc="-1" strike="noStrike">
                          <a:solidFill>
                            <a:srgbClr val="000000"/>
                          </a:solidFill>
                          <a:uFill>
                            <a:solidFill>
                              <a:srgbClr val="ffffff"/>
                            </a:solidFill>
                          </a:uFill>
                          <a:latin typeface="Trebuchet MS"/>
                        </a:rPr>
                        <a:t></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0" lang="el-GR" sz="1200" spc="-1" strike="noStrike">
                          <a:solidFill>
                            <a:srgbClr val="000000"/>
                          </a:solidFill>
                          <a:uFill>
                            <a:solidFill>
                              <a:srgbClr val="ffffff"/>
                            </a:solidFill>
                          </a:uFill>
                          <a:latin typeface="Trebuchet MS"/>
                        </a:rPr>
                        <a:t> </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r>
              <a:tr h="464760">
                <a:tc>
                  <a:txBody>
                    <a:bodyPr lIns="39960" rIns="39960" tIns="0" bIns="0"/>
                    <a:p>
                      <a:pPr algn="just">
                        <a:lnSpc>
                          <a:spcPct val="100000"/>
                        </a:lnSpc>
                      </a:pPr>
                      <a:r>
                        <a:rPr b="0" lang="el-GR" sz="1400" spc="-1" strike="noStrike">
                          <a:solidFill>
                            <a:srgbClr val="000000"/>
                          </a:solidFill>
                          <a:uFill>
                            <a:solidFill>
                              <a:srgbClr val="ffffff"/>
                            </a:solidFill>
                          </a:uFill>
                          <a:latin typeface="Trebuchet MS"/>
                        </a:rPr>
                        <a:t>3</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1" lang="el-GR" sz="1400" spc="-1" strike="noStrike">
                          <a:solidFill>
                            <a:srgbClr val="000000"/>
                          </a:solidFill>
                          <a:uFill>
                            <a:solidFill>
                              <a:srgbClr val="ffffff"/>
                            </a:solidFill>
                          </a:uFill>
                          <a:latin typeface="Trebuchet MS"/>
                        </a:rPr>
                        <a:t>ΔΙΑΧΕΙΡΙΣΗ ΕΙΣΑΓΩΜΕΝΗΣ ΡΥΠΑΝΣΗΣ</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0" lang="el-GR" sz="1200" spc="-1" strike="noStrike">
                          <a:solidFill>
                            <a:srgbClr val="000000"/>
                          </a:solidFill>
                          <a:uFill>
                            <a:solidFill>
                              <a:srgbClr val="ffffff"/>
                            </a:solidFill>
                          </a:uFill>
                          <a:latin typeface="Trebuchet MS"/>
                        </a:rPr>
                        <a:t></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0" lang="el-GR" sz="1200" spc="-1" strike="noStrike">
                          <a:solidFill>
                            <a:srgbClr val="000000"/>
                          </a:solidFill>
                          <a:uFill>
                            <a:solidFill>
                              <a:srgbClr val="ffffff"/>
                            </a:solidFill>
                          </a:uFill>
                          <a:latin typeface="Trebuchet MS"/>
                        </a:rPr>
                        <a:t> </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0" lang="el-GR" sz="1200" spc="-1" strike="noStrike">
                          <a:solidFill>
                            <a:srgbClr val="000000"/>
                          </a:solidFill>
                          <a:uFill>
                            <a:solidFill>
                              <a:srgbClr val="ffffff"/>
                            </a:solidFill>
                          </a:uFill>
                          <a:latin typeface="Trebuchet MS"/>
                        </a:rPr>
                        <a:t>  </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0" lang="el-GR" sz="1200" spc="-1" strike="noStrike">
                          <a:solidFill>
                            <a:srgbClr val="000000"/>
                          </a:solidFill>
                          <a:uFill>
                            <a:solidFill>
                              <a:srgbClr val="ffffff"/>
                            </a:solidFill>
                          </a:uFill>
                          <a:latin typeface="Trebuchet MS"/>
                        </a:rPr>
                        <a:t></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0" lang="el-GR" sz="1200" spc="-1" strike="noStrike">
                          <a:solidFill>
                            <a:srgbClr val="000000"/>
                          </a:solidFill>
                          <a:uFill>
                            <a:solidFill>
                              <a:srgbClr val="ffffff"/>
                            </a:solidFill>
                          </a:uFill>
                          <a:latin typeface="Trebuchet MS"/>
                        </a:rPr>
                        <a:t></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r>
              <a:tr h="619560">
                <a:tc>
                  <a:txBody>
                    <a:bodyPr lIns="39960" rIns="39960" tIns="0" bIns="0"/>
                    <a:p>
                      <a:pPr algn="just">
                        <a:lnSpc>
                          <a:spcPct val="100000"/>
                        </a:lnSpc>
                      </a:pPr>
                      <a:r>
                        <a:rPr b="0" lang="el-GR" sz="1400" spc="-1" strike="noStrike">
                          <a:solidFill>
                            <a:srgbClr val="000000"/>
                          </a:solidFill>
                          <a:uFill>
                            <a:solidFill>
                              <a:srgbClr val="ffffff"/>
                            </a:solidFill>
                          </a:uFill>
                          <a:latin typeface="Trebuchet MS"/>
                        </a:rPr>
                        <a:t>4</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1" lang="el-GR" sz="1400" spc="-1" strike="noStrike">
                          <a:solidFill>
                            <a:srgbClr val="000000"/>
                          </a:solidFill>
                          <a:uFill>
                            <a:solidFill>
                              <a:srgbClr val="ffffff"/>
                            </a:solidFill>
                          </a:uFill>
                          <a:latin typeface="Trebuchet MS"/>
                        </a:rPr>
                        <a:t>ΕΓΚΑΤΑΣΤΑΣΗ ΔΙΚΤΥΟΥ ΠΑΡΑΚΟΛΟΥΘΗΣΗΣ ΠΟΙΟΤΗΤΑΣ ΝΕΡΩΝ</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0" lang="el-GR" sz="1200" spc="-1" strike="noStrike">
                          <a:solidFill>
                            <a:srgbClr val="000000"/>
                          </a:solidFill>
                          <a:uFill>
                            <a:solidFill>
                              <a:srgbClr val="ffffff"/>
                            </a:solidFill>
                          </a:uFill>
                          <a:latin typeface="Trebuchet MS"/>
                        </a:rPr>
                        <a:t> </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0" lang="el-GR" sz="1200" spc="-1" strike="noStrike">
                          <a:solidFill>
                            <a:srgbClr val="000000"/>
                          </a:solidFill>
                          <a:uFill>
                            <a:solidFill>
                              <a:srgbClr val="ffffff"/>
                            </a:solidFill>
                          </a:uFill>
                          <a:latin typeface="Trebuchet MS"/>
                        </a:rPr>
                        <a:t> </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0" lang="el-GR" sz="1200" spc="-1" strike="noStrike">
                          <a:solidFill>
                            <a:srgbClr val="000000"/>
                          </a:solidFill>
                          <a:uFill>
                            <a:solidFill>
                              <a:srgbClr val="ffffff"/>
                            </a:solidFill>
                          </a:uFill>
                          <a:latin typeface="Trebuchet MS"/>
                        </a:rPr>
                        <a:t>  </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0" lang="el-GR" sz="1200" spc="-1" strike="noStrike">
                          <a:solidFill>
                            <a:srgbClr val="000000"/>
                          </a:solidFill>
                          <a:uFill>
                            <a:solidFill>
                              <a:srgbClr val="ffffff"/>
                            </a:solidFill>
                          </a:uFill>
                          <a:latin typeface="Trebuchet MS"/>
                        </a:rPr>
                        <a:t> </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0" lang="el-GR" sz="1200" spc="-1" strike="noStrike">
                          <a:solidFill>
                            <a:srgbClr val="000000"/>
                          </a:solidFill>
                          <a:uFill>
                            <a:solidFill>
                              <a:srgbClr val="ffffff"/>
                            </a:solidFill>
                          </a:uFill>
                          <a:latin typeface="Trebuchet MS"/>
                        </a:rPr>
                        <a:t> </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r>
              <a:tr h="612720">
                <a:tc>
                  <a:txBody>
                    <a:bodyPr lIns="39960" rIns="39960" tIns="0" bIns="0"/>
                    <a:p>
                      <a:pPr algn="just">
                        <a:lnSpc>
                          <a:spcPct val="100000"/>
                        </a:lnSpc>
                      </a:pPr>
                      <a:r>
                        <a:rPr b="0" lang="el-GR" sz="1400" spc="-1" strike="noStrike">
                          <a:solidFill>
                            <a:srgbClr val="000000"/>
                          </a:solidFill>
                          <a:uFill>
                            <a:solidFill>
                              <a:srgbClr val="ffffff"/>
                            </a:solidFill>
                          </a:uFill>
                          <a:latin typeface="Trebuchet MS"/>
                        </a:rPr>
                        <a:t>5</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1" lang="el-GR" sz="1400" spc="-1" strike="noStrike">
                          <a:solidFill>
                            <a:srgbClr val="000000"/>
                          </a:solidFill>
                          <a:uFill>
                            <a:solidFill>
                              <a:srgbClr val="ffffff"/>
                            </a:solidFill>
                          </a:uFill>
                          <a:latin typeface="Trebuchet MS"/>
                        </a:rPr>
                        <a:t>ΔΙΚΤΥΟ ΠΑΡΑΚΟΛΟΥΘΗΣΗΣ ΕΚΠΟΜΠΩΝ</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0" lang="el-GR" sz="1200" spc="-1" strike="noStrike">
                          <a:solidFill>
                            <a:srgbClr val="000000"/>
                          </a:solidFill>
                          <a:uFill>
                            <a:solidFill>
                              <a:srgbClr val="ffffff"/>
                            </a:solidFill>
                          </a:uFill>
                          <a:latin typeface="Trebuchet MS"/>
                        </a:rPr>
                        <a:t>  </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0" lang="el-GR" sz="1200" spc="-1" strike="noStrike">
                          <a:solidFill>
                            <a:srgbClr val="000000"/>
                          </a:solidFill>
                          <a:uFill>
                            <a:solidFill>
                              <a:srgbClr val="ffffff"/>
                            </a:solidFill>
                          </a:uFill>
                          <a:latin typeface="Trebuchet MS"/>
                        </a:rPr>
                        <a:t>  </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0" lang="el-GR" sz="1200" spc="-1" strike="noStrike">
                          <a:solidFill>
                            <a:srgbClr val="000000"/>
                          </a:solidFill>
                          <a:uFill>
                            <a:solidFill>
                              <a:srgbClr val="ffffff"/>
                            </a:solidFill>
                          </a:uFill>
                          <a:latin typeface="Trebuchet MS"/>
                        </a:rPr>
                        <a:t>  </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0" lang="el-GR" sz="1200" spc="-1" strike="noStrike">
                          <a:solidFill>
                            <a:srgbClr val="000000"/>
                          </a:solidFill>
                          <a:uFill>
                            <a:solidFill>
                              <a:srgbClr val="ffffff"/>
                            </a:solidFill>
                          </a:uFill>
                          <a:latin typeface="Trebuchet MS"/>
                        </a:rPr>
                        <a:t>  </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0" lang="el-GR" sz="1200" spc="-1" strike="noStrike">
                          <a:solidFill>
                            <a:srgbClr val="000000"/>
                          </a:solidFill>
                          <a:uFill>
                            <a:solidFill>
                              <a:srgbClr val="ffffff"/>
                            </a:solidFill>
                          </a:uFill>
                          <a:latin typeface="Trebuchet MS"/>
                        </a:rPr>
                        <a:t></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r>
              <a:tr h="619560">
                <a:tc>
                  <a:txBody>
                    <a:bodyPr lIns="39960" rIns="39960" tIns="0" bIns="0"/>
                    <a:p>
                      <a:pPr algn="just">
                        <a:lnSpc>
                          <a:spcPct val="100000"/>
                        </a:lnSpc>
                      </a:pPr>
                      <a:r>
                        <a:rPr b="0" lang="el-GR" sz="1400" spc="-1" strike="noStrike">
                          <a:solidFill>
                            <a:srgbClr val="000000"/>
                          </a:solidFill>
                          <a:uFill>
                            <a:solidFill>
                              <a:srgbClr val="ffffff"/>
                            </a:solidFill>
                          </a:uFill>
                          <a:latin typeface="Trebuchet MS"/>
                        </a:rPr>
                        <a:t>6</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1" lang="el-GR" sz="1400" spc="-1" strike="noStrike">
                          <a:solidFill>
                            <a:srgbClr val="000000"/>
                          </a:solidFill>
                          <a:uFill>
                            <a:solidFill>
                              <a:srgbClr val="ffffff"/>
                            </a:solidFill>
                          </a:uFill>
                          <a:latin typeface="Trebuchet MS"/>
                        </a:rPr>
                        <a:t>ΟΡΓΑΝΩΣΗ ΤΟΠΙΚΟΥ-ΔΗΜΟΤΙΚΟΥ ΓΡΑΦΕΙΟΥ ΠΕΡΙΒΑΛΛΟΝΤΟΣ</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0" lang="el-GR" sz="1200" spc="-1" strike="noStrike">
                          <a:solidFill>
                            <a:srgbClr val="000000"/>
                          </a:solidFill>
                          <a:uFill>
                            <a:solidFill>
                              <a:srgbClr val="ffffff"/>
                            </a:solidFill>
                          </a:uFill>
                          <a:latin typeface="Trebuchet MS"/>
                        </a:rPr>
                        <a:t>  </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0" lang="el-GR" sz="1200" spc="-1" strike="noStrike">
                          <a:solidFill>
                            <a:srgbClr val="000000"/>
                          </a:solidFill>
                          <a:uFill>
                            <a:solidFill>
                              <a:srgbClr val="ffffff"/>
                            </a:solidFill>
                          </a:uFill>
                          <a:latin typeface="Trebuchet MS"/>
                        </a:rPr>
                        <a:t>  </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0" lang="el-GR" sz="1200" spc="-1" strike="noStrike">
                          <a:solidFill>
                            <a:srgbClr val="000000"/>
                          </a:solidFill>
                          <a:uFill>
                            <a:solidFill>
                              <a:srgbClr val="ffffff"/>
                            </a:solidFill>
                          </a:uFill>
                          <a:latin typeface="Trebuchet MS"/>
                        </a:rPr>
                        <a:t>  </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0" lang="el-GR" sz="1200" spc="-1" strike="noStrike">
                          <a:solidFill>
                            <a:srgbClr val="000000"/>
                          </a:solidFill>
                          <a:uFill>
                            <a:solidFill>
                              <a:srgbClr val="ffffff"/>
                            </a:solidFill>
                          </a:uFill>
                          <a:latin typeface="Trebuchet MS"/>
                        </a:rPr>
                        <a:t></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0" lang="el-GR" sz="1200" spc="-1" strike="noStrike">
                          <a:solidFill>
                            <a:srgbClr val="000000"/>
                          </a:solidFill>
                          <a:uFill>
                            <a:solidFill>
                              <a:srgbClr val="ffffff"/>
                            </a:solidFill>
                          </a:uFill>
                          <a:latin typeface="Trebuchet MS"/>
                        </a:rPr>
                        <a:t> </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r>
              <a:tr h="816840">
                <a:tc>
                  <a:txBody>
                    <a:bodyPr lIns="39960" rIns="39960" tIns="0" bIns="0"/>
                    <a:p>
                      <a:pPr algn="just">
                        <a:lnSpc>
                          <a:spcPct val="100000"/>
                        </a:lnSpc>
                      </a:pPr>
                      <a:r>
                        <a:rPr b="0" lang="el-GR" sz="1400" spc="-1" strike="noStrike">
                          <a:solidFill>
                            <a:srgbClr val="000000"/>
                          </a:solidFill>
                          <a:uFill>
                            <a:solidFill>
                              <a:srgbClr val="ffffff"/>
                            </a:solidFill>
                          </a:uFill>
                          <a:latin typeface="Trebuchet MS"/>
                        </a:rPr>
                        <a:t>7</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1" lang="el-GR" sz="1400" spc="-1" strike="noStrike">
                          <a:solidFill>
                            <a:srgbClr val="000000"/>
                          </a:solidFill>
                          <a:uFill>
                            <a:solidFill>
                              <a:srgbClr val="ffffff"/>
                            </a:solidFill>
                          </a:uFill>
                          <a:latin typeface="Trebuchet MS"/>
                        </a:rPr>
                        <a:t>ΧΡΗΣΗ ΕΞΕΛΙΓΜΕΝΟΥ ΛΟΓΙΣΜΙΚΟΥ ΕΚΤΙΜΗΣΗΣ ΠΡΟΒΛΗΜΑΤΩΝ ΠΟΙΟΤΗΤΑΣ</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0" lang="el-GR" sz="1200" spc="-1" strike="noStrike">
                          <a:solidFill>
                            <a:srgbClr val="000000"/>
                          </a:solidFill>
                          <a:uFill>
                            <a:solidFill>
                              <a:srgbClr val="ffffff"/>
                            </a:solidFill>
                          </a:uFill>
                          <a:latin typeface="Trebuchet MS"/>
                        </a:rPr>
                        <a:t>  </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0" lang="el-GR" sz="1200" spc="-1" strike="noStrike">
                          <a:solidFill>
                            <a:srgbClr val="000000"/>
                          </a:solidFill>
                          <a:uFill>
                            <a:solidFill>
                              <a:srgbClr val="ffffff"/>
                            </a:solidFill>
                          </a:uFill>
                          <a:latin typeface="Trebuchet MS"/>
                        </a:rPr>
                        <a:t>  </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0" lang="el-GR" sz="1200" spc="-1" strike="noStrike">
                          <a:solidFill>
                            <a:srgbClr val="000000"/>
                          </a:solidFill>
                          <a:uFill>
                            <a:solidFill>
                              <a:srgbClr val="ffffff"/>
                            </a:solidFill>
                          </a:uFill>
                          <a:latin typeface="Trebuchet MS"/>
                        </a:rPr>
                        <a:t>  </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0" lang="el-GR" sz="1200" spc="-1" strike="noStrike">
                          <a:solidFill>
                            <a:srgbClr val="000000"/>
                          </a:solidFill>
                          <a:uFill>
                            <a:solidFill>
                              <a:srgbClr val="ffffff"/>
                            </a:solidFill>
                          </a:uFill>
                          <a:latin typeface="Trebuchet MS"/>
                        </a:rPr>
                        <a:t>  </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0" lang="el-GR" sz="1200" spc="-1" strike="noStrike">
                          <a:solidFill>
                            <a:srgbClr val="000000"/>
                          </a:solidFill>
                          <a:uFill>
                            <a:solidFill>
                              <a:srgbClr val="ffffff"/>
                            </a:solidFill>
                          </a:uFill>
                          <a:latin typeface="Trebuchet MS"/>
                        </a:rPr>
                        <a:t>  </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r>
              <a:tr h="662040">
                <a:tc>
                  <a:txBody>
                    <a:bodyPr lIns="39960" rIns="39960" tIns="0" bIns="0"/>
                    <a:p>
                      <a:pPr algn="just">
                        <a:lnSpc>
                          <a:spcPct val="100000"/>
                        </a:lnSpc>
                      </a:pPr>
                      <a:r>
                        <a:rPr b="0" lang="el-GR" sz="1400" spc="-1" strike="noStrike">
                          <a:solidFill>
                            <a:srgbClr val="000000"/>
                          </a:solidFill>
                          <a:uFill>
                            <a:solidFill>
                              <a:srgbClr val="ffffff"/>
                            </a:solidFill>
                          </a:uFill>
                          <a:latin typeface="Trebuchet MS"/>
                        </a:rPr>
                        <a:t>8</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1" lang="el-GR" sz="1400" spc="-1" strike="noStrike">
                          <a:solidFill>
                            <a:srgbClr val="000000"/>
                          </a:solidFill>
                          <a:uFill>
                            <a:solidFill>
                              <a:srgbClr val="ffffff"/>
                            </a:solidFill>
                          </a:uFill>
                          <a:latin typeface="Trebuchet MS"/>
                        </a:rPr>
                        <a:t>ΕΠΙΛΥΣΗ ΝΟΜΟΘΕΤΙΚΩΝ-ΘΕΣΜΙΚΩΝ-ΟΙΚΟΝΟΜΙΚΩΝ ΘΕΜΑΤΩΝ</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0" lang="el-GR" sz="1200" spc="-1" strike="noStrike">
                          <a:solidFill>
                            <a:srgbClr val="000000"/>
                          </a:solidFill>
                          <a:uFill>
                            <a:solidFill>
                              <a:srgbClr val="ffffff"/>
                            </a:solidFill>
                          </a:uFill>
                          <a:latin typeface="Trebuchet MS"/>
                        </a:rPr>
                        <a:t>  </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0" lang="el-GR" sz="1200" spc="-1" strike="noStrike">
                          <a:solidFill>
                            <a:srgbClr val="000000"/>
                          </a:solidFill>
                          <a:uFill>
                            <a:solidFill>
                              <a:srgbClr val="ffffff"/>
                            </a:solidFill>
                          </a:uFill>
                          <a:latin typeface="Trebuchet MS"/>
                        </a:rPr>
                        <a:t>  </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0" lang="el-GR" sz="1200" spc="-1" strike="noStrike">
                          <a:solidFill>
                            <a:srgbClr val="000000"/>
                          </a:solidFill>
                          <a:uFill>
                            <a:solidFill>
                              <a:srgbClr val="ffffff"/>
                            </a:solidFill>
                          </a:uFill>
                          <a:latin typeface="Trebuchet MS"/>
                        </a:rPr>
                        <a:t>  </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0" lang="el-GR" sz="1200" spc="-1" strike="noStrike">
                          <a:solidFill>
                            <a:srgbClr val="000000"/>
                          </a:solidFill>
                          <a:uFill>
                            <a:solidFill>
                              <a:srgbClr val="ffffff"/>
                            </a:solidFill>
                          </a:uFill>
                          <a:latin typeface="Trebuchet MS"/>
                        </a:rPr>
                        <a:t> </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c>
                  <a:txBody>
                    <a:bodyPr lIns="39960" rIns="39960" tIns="0" bIns="0"/>
                    <a:p>
                      <a:pPr algn="ctr">
                        <a:lnSpc>
                          <a:spcPct val="100000"/>
                        </a:lnSpc>
                      </a:pPr>
                      <a:r>
                        <a:rPr b="0" lang="el-GR" sz="1200" spc="-1" strike="noStrike">
                          <a:solidFill>
                            <a:srgbClr val="000000"/>
                          </a:solidFill>
                          <a:uFill>
                            <a:solidFill>
                              <a:srgbClr val="ffffff"/>
                            </a:solidFill>
                          </a:uFill>
                          <a:latin typeface="Trebuchet MS"/>
                        </a:rPr>
                        <a:t></a:t>
                      </a:r>
                      <a:endParaRPr b="0" lang="el-GR" sz="1800" spc="-1" strike="noStrike">
                        <a:solidFill>
                          <a:srgbClr val="000000"/>
                        </a:solidFill>
                        <a:uFill>
                          <a:solidFill>
                            <a:srgbClr val="ffffff"/>
                          </a:solidFill>
                        </a:uFill>
                        <a:latin typeface="Arial"/>
                      </a:endParaRPr>
                    </a:p>
                  </a:txBody>
                  <a:tcPr marL="39960" marR="39960">
                    <a:lnL w="12240">
                      <a:solidFill>
                        <a:srgbClr val="ffffff"/>
                      </a:solidFill>
                    </a:lnL>
                    <a:lnR w="12240">
                      <a:solidFill>
                        <a:srgbClr val="ffffff"/>
                      </a:solidFill>
                    </a:lnR>
                    <a:lnT w="12240">
                      <a:solidFill>
                        <a:srgbClr val="ffffff"/>
                      </a:solidFill>
                    </a:lnT>
                    <a:lnB w="12240">
                      <a:solidFill>
                        <a:srgbClr val="ffffff"/>
                      </a:solidFill>
                    </a:lnB>
                    <a:solidFill>
                      <a:srgbClr val="eaf6d1"/>
                    </a:solidFill>
                  </a:tcPr>
                </a:tc>
              </a:tr>
            </a:tbl>
          </a:graphicData>
        </a:graphic>
      </p:graphicFrame>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ef2fa"/>
        </a:solidFill>
      </p:bgPr>
    </p:bg>
    <p:spTree>
      <p:nvGrpSpPr>
        <p:cNvPr id="1" name=""/>
        <p:cNvGrpSpPr/>
        <p:nvPr/>
      </p:nvGrpSpPr>
      <p:grpSpPr>
        <a:xfrm>
          <a:off x="0" y="0"/>
          <a:ext cx="0" cy="0"/>
          <a:chOff x="0" y="0"/>
          <a:chExt cx="0" cy="0"/>
        </a:xfrm>
      </p:grpSpPr>
      <p:sp>
        <p:nvSpPr>
          <p:cNvPr id="145" name="TextShape 1"/>
          <p:cNvSpPr txBox="1"/>
          <p:nvPr/>
        </p:nvSpPr>
        <p:spPr>
          <a:xfrm>
            <a:off x="660240" y="609480"/>
            <a:ext cx="6876360" cy="1320480"/>
          </a:xfrm>
          <a:prstGeom prst="rect">
            <a:avLst/>
          </a:prstGeom>
          <a:noFill/>
          <a:ln>
            <a:noFill/>
          </a:ln>
        </p:spPr>
        <p:txBody>
          <a:bodyPr/>
          <a:p>
            <a:pPr>
              <a:lnSpc>
                <a:spcPct val="100000"/>
              </a:lnSpc>
            </a:pPr>
            <a:r>
              <a:rPr b="1" i="1" lang="en-GB" sz="2800" spc="-1" strike="noStrike">
                <a:solidFill>
                  <a:srgbClr val="3f7819"/>
                </a:solidFill>
                <a:uFill>
                  <a:solidFill>
                    <a:srgbClr val="ffffff"/>
                  </a:solidFill>
                </a:uFill>
                <a:latin typeface="Trebuchet MS"/>
              </a:rPr>
              <a:t>3. Πρόγραμμα Δημιουργίας Εκπαιδευτικού Υλικού</a:t>
            </a:r>
            <a:r>
              <a:rPr b="0" lang="en-GB" sz="2800" spc="-1" strike="noStrike">
                <a:solidFill>
                  <a:srgbClr val="90c226"/>
                </a:solidFill>
                <a:uFill>
                  <a:solidFill>
                    <a:srgbClr val="ffffff"/>
                  </a:solidFill>
                </a:uFill>
                <a:latin typeface="Verdana"/>
                <a:ea typeface="Verdana"/>
              </a:rPr>
              <a:t>
</a:t>
            </a:r>
            <a:endParaRPr b="0" lang="en-GB" sz="2400" spc="-1" strike="noStrike">
              <a:solidFill>
                <a:srgbClr val="000000"/>
              </a:solidFill>
              <a:uFill>
                <a:solidFill>
                  <a:srgbClr val="ffffff"/>
                </a:solidFill>
              </a:uFill>
              <a:latin typeface="Tahoma"/>
            </a:endParaRPr>
          </a:p>
        </p:txBody>
      </p:sp>
      <p:sp>
        <p:nvSpPr>
          <p:cNvPr id="146" name="TextShape 2"/>
          <p:cNvSpPr txBox="1"/>
          <p:nvPr/>
        </p:nvSpPr>
        <p:spPr>
          <a:xfrm>
            <a:off x="660240" y="2160720"/>
            <a:ext cx="6876360" cy="3880440"/>
          </a:xfrm>
          <a:prstGeom prst="rect">
            <a:avLst/>
          </a:prstGeom>
          <a:noFill/>
          <a:ln>
            <a:noFill/>
          </a:ln>
        </p:spPr>
        <p:txBody>
          <a:bodyPr/>
          <a:p>
            <a:pPr marL="343080" indent="-342720">
              <a:lnSpc>
                <a:spcPct val="100000"/>
              </a:lnSpc>
              <a:buClr>
                <a:srgbClr val="90c226"/>
              </a:buClr>
              <a:buSzPct val="80000"/>
              <a:buFont typeface="Wingdings 3" charset="2"/>
              <a:buChar char=""/>
            </a:pPr>
            <a:r>
              <a:rPr b="0" lang="en-GB" sz="1800" spc="-1" strike="noStrike">
                <a:solidFill>
                  <a:srgbClr val="404040"/>
                </a:solidFill>
                <a:uFill>
                  <a:solidFill>
                    <a:srgbClr val="ffffff"/>
                  </a:solidFill>
                </a:uFill>
                <a:latin typeface="Verdana"/>
                <a:ea typeface="Verdana"/>
              </a:rPr>
              <a:t>Τίτλος προγράμματος: </a:t>
            </a:r>
            <a:r>
              <a:rPr b="1" lang="en-GB" sz="1800" spc="-1" strike="noStrike">
                <a:solidFill>
                  <a:srgbClr val="404040"/>
                </a:solidFill>
                <a:uFill>
                  <a:solidFill>
                    <a:srgbClr val="ffffff"/>
                  </a:solidFill>
                </a:uFill>
                <a:latin typeface="Verdana"/>
                <a:ea typeface="Verdana"/>
              </a:rPr>
              <a:t>Η ΡΥΠΑΝΣΗ ΤΩΝ ΠΟΤΑΜΩΝ </a:t>
            </a:r>
            <a:r>
              <a:rPr b="1" i="1" lang="en-GB" sz="1800" spc="-1" strike="noStrike">
                <a:solidFill>
                  <a:srgbClr val="404040"/>
                </a:solidFill>
                <a:uFill>
                  <a:solidFill>
                    <a:srgbClr val="ffffff"/>
                  </a:solidFill>
                </a:uFill>
                <a:latin typeface="Verdana"/>
                <a:ea typeface="Verdana"/>
              </a:rPr>
              <a:t>ΚΑΙ Η ΑΝΤΙΜΕΤΩΠΙΣΗ ΤΗΣ</a:t>
            </a:r>
            <a:endParaRPr b="0" lang="en-GB" sz="1800" spc="-1" strike="noStrike">
              <a:solidFill>
                <a:srgbClr val="404040"/>
              </a:solidFill>
              <a:uFill>
                <a:solidFill>
                  <a:srgbClr val="ffffff"/>
                </a:solidFill>
              </a:uFill>
              <a:latin typeface="Trebuchet MS"/>
            </a:endParaRPr>
          </a:p>
          <a:p>
            <a:pPr marL="343080" indent="-342720">
              <a:lnSpc>
                <a:spcPct val="100000"/>
              </a:lnSpc>
              <a:buClr>
                <a:srgbClr val="90c226"/>
              </a:buClr>
              <a:buSzPct val="80000"/>
              <a:buFont typeface="Wingdings 3" charset="2"/>
              <a:buChar char=""/>
            </a:pPr>
            <a:r>
              <a:rPr b="0" lang="en-GB" sz="1800" spc="-1" strike="noStrike">
                <a:solidFill>
                  <a:srgbClr val="404040"/>
                </a:solidFill>
                <a:uFill>
                  <a:solidFill>
                    <a:srgbClr val="ffffff"/>
                  </a:solidFill>
                </a:uFill>
                <a:latin typeface="Verdana"/>
                <a:ea typeface="Verdana"/>
              </a:rPr>
              <a:t>ΠΡΟΓΡΑΜΜΑ ΣΥΓΧΡΗΜΑΤΟΔΟΤΟΥΜΕΝΟ 50% ΑΠΟ ΕΠΙΤΡΟΠΗ ΕΥΡΩΠΑΙΚΗΣ ΕΝΩΣΗΣ </a:t>
            </a:r>
            <a:r>
              <a:rPr b="1" i="1" lang="en-GB" sz="1800" spc="-1" strike="noStrike">
                <a:solidFill>
                  <a:srgbClr val="404040"/>
                </a:solidFill>
                <a:uFill>
                  <a:solidFill>
                    <a:srgbClr val="ffffff"/>
                  </a:solidFill>
                </a:uFill>
                <a:latin typeface="Verdana"/>
                <a:ea typeface="Verdana"/>
              </a:rPr>
              <a:t>DG XI C4 ENVIRONMENT AND EDUCATION</a:t>
            </a:r>
            <a:endParaRPr b="0" lang="en-GB" sz="1800" spc="-1" strike="noStrike">
              <a:solidFill>
                <a:srgbClr val="404040"/>
              </a:solidFill>
              <a:uFill>
                <a:solidFill>
                  <a:srgbClr val="ffffff"/>
                </a:solidFill>
              </a:uFill>
              <a:latin typeface="Trebuchet MS"/>
            </a:endParaRPr>
          </a:p>
          <a:p>
            <a:pPr lvl="1" marL="743040" indent="-285480">
              <a:lnSpc>
                <a:spcPct val="100000"/>
              </a:lnSpc>
              <a:buClr>
                <a:srgbClr val="90c226"/>
              </a:buClr>
              <a:buSzPct val="80000"/>
              <a:buFont typeface="Wingdings 3" charset="2"/>
              <a:buChar char=""/>
            </a:pPr>
            <a:r>
              <a:rPr b="1" lang="en-GB" sz="1600" spc="-1" strike="noStrike">
                <a:solidFill>
                  <a:srgbClr val="404040"/>
                </a:solidFill>
                <a:uFill>
                  <a:solidFill>
                    <a:srgbClr val="ffffff"/>
                  </a:solidFill>
                </a:uFill>
                <a:latin typeface="Verdana"/>
                <a:ea typeface="Verdana"/>
              </a:rPr>
              <a:t>ΔΕΚΑ ΤΡΙΚΑΛΩΝ</a:t>
            </a:r>
            <a:r>
              <a:rPr b="0" lang="en-GB" sz="1600" spc="-1" strike="noStrike">
                <a:solidFill>
                  <a:srgbClr val="404040"/>
                </a:solidFill>
                <a:uFill>
                  <a:solidFill>
                    <a:srgbClr val="ffffff"/>
                  </a:solidFill>
                </a:uFill>
                <a:latin typeface="Verdana"/>
                <a:ea typeface="Verdana"/>
              </a:rPr>
              <a:t>, ΕΛΛΑΔΑ</a:t>
            </a:r>
            <a:endParaRPr b="0" lang="en-GB" sz="1400" spc="-1" strike="noStrike">
              <a:solidFill>
                <a:srgbClr val="404040"/>
              </a:solidFill>
              <a:uFill>
                <a:solidFill>
                  <a:srgbClr val="ffffff"/>
                </a:solidFill>
              </a:uFill>
              <a:latin typeface="Trebuchet MS"/>
            </a:endParaRPr>
          </a:p>
          <a:p>
            <a:pPr lvl="1" marL="743040" indent="-285480">
              <a:lnSpc>
                <a:spcPct val="100000"/>
              </a:lnSpc>
              <a:buClr>
                <a:srgbClr val="90c226"/>
              </a:buClr>
              <a:buSzPct val="80000"/>
              <a:buFont typeface="Wingdings 3" charset="2"/>
              <a:buChar char=""/>
            </a:pPr>
            <a:r>
              <a:rPr b="1" lang="en-GB" sz="1600" spc="-1" strike="noStrike">
                <a:solidFill>
                  <a:srgbClr val="404040"/>
                </a:solidFill>
                <a:uFill>
                  <a:solidFill>
                    <a:srgbClr val="ffffff"/>
                  </a:solidFill>
                </a:uFill>
                <a:latin typeface="Verdana"/>
                <a:ea typeface="Verdana"/>
              </a:rPr>
              <a:t>DELFT HYDRAULICS </a:t>
            </a:r>
            <a:r>
              <a:rPr b="0" lang="en-GB" sz="1600" spc="-1" strike="noStrike">
                <a:solidFill>
                  <a:srgbClr val="404040"/>
                </a:solidFill>
                <a:uFill>
                  <a:solidFill>
                    <a:srgbClr val="ffffff"/>
                  </a:solidFill>
                </a:uFill>
                <a:latin typeface="Verdana"/>
                <a:ea typeface="Verdana"/>
              </a:rPr>
              <a:t>LABORATORY, ΟΛΛΑΝΔΙΑ</a:t>
            </a:r>
            <a:endParaRPr b="0" lang="en-GB" sz="1400" spc="-1" strike="noStrike">
              <a:solidFill>
                <a:srgbClr val="404040"/>
              </a:solidFill>
              <a:uFill>
                <a:solidFill>
                  <a:srgbClr val="ffffff"/>
                </a:solidFill>
              </a:uFill>
              <a:latin typeface="Trebuchet MS"/>
            </a:endParaRPr>
          </a:p>
          <a:p>
            <a:pPr lvl="1" marL="743040" indent="-285480">
              <a:lnSpc>
                <a:spcPct val="100000"/>
              </a:lnSpc>
              <a:buClr>
                <a:srgbClr val="90c226"/>
              </a:buClr>
              <a:buSzPct val="80000"/>
              <a:buFont typeface="Wingdings 3" charset="2"/>
              <a:buChar char=""/>
            </a:pPr>
            <a:r>
              <a:rPr b="1" lang="en-GB" sz="1600" spc="-1" strike="noStrike">
                <a:solidFill>
                  <a:srgbClr val="404040"/>
                </a:solidFill>
                <a:uFill>
                  <a:solidFill>
                    <a:srgbClr val="ffffff"/>
                  </a:solidFill>
                </a:uFill>
                <a:latin typeface="Verdana"/>
                <a:ea typeface="Verdana"/>
              </a:rPr>
              <a:t>ΔΗΜΟΣ VIGO</a:t>
            </a:r>
            <a:r>
              <a:rPr b="0" lang="en-GB" sz="1600" spc="-1" strike="noStrike">
                <a:solidFill>
                  <a:srgbClr val="404040"/>
                </a:solidFill>
                <a:uFill>
                  <a:solidFill>
                    <a:srgbClr val="ffffff"/>
                  </a:solidFill>
                </a:uFill>
                <a:latin typeface="Verdana"/>
                <a:ea typeface="Verdana"/>
              </a:rPr>
              <a:t>, ΙΣΠΑΝΙΑ</a:t>
            </a:r>
            <a:endParaRPr b="0" lang="en-GB" sz="1400" spc="-1" strike="noStrike">
              <a:solidFill>
                <a:srgbClr val="404040"/>
              </a:solidFill>
              <a:uFill>
                <a:solidFill>
                  <a:srgbClr val="ffffff"/>
                </a:solidFill>
              </a:uFill>
              <a:latin typeface="Trebuchet MS"/>
            </a:endParaRPr>
          </a:p>
          <a:p>
            <a:pPr lvl="2" marL="1143000" indent="-228240">
              <a:lnSpc>
                <a:spcPct val="100000"/>
              </a:lnSpc>
              <a:buClr>
                <a:srgbClr val="90c226"/>
              </a:buClr>
              <a:buSzPct val="80000"/>
              <a:buFont typeface="Wingdings 3" charset="2"/>
              <a:buChar char=""/>
            </a:pPr>
            <a:r>
              <a:rPr b="0" lang="en-GB" sz="1400" spc="-1" strike="noStrike">
                <a:solidFill>
                  <a:srgbClr val="404040"/>
                </a:solidFill>
                <a:uFill>
                  <a:solidFill>
                    <a:srgbClr val="ffffff"/>
                  </a:solidFill>
                </a:uFill>
                <a:latin typeface="Verdana"/>
                <a:ea typeface="Verdana"/>
              </a:rPr>
              <a:t>Σύμβουλοι</a:t>
            </a:r>
            <a:r>
              <a:rPr b="0" lang="en-GB" sz="1400" spc="-1" strike="noStrike" u="sng">
                <a:solidFill>
                  <a:srgbClr val="404040"/>
                </a:solidFill>
                <a:uFill>
                  <a:solidFill>
                    <a:srgbClr val="ffffff"/>
                  </a:solidFill>
                </a:uFill>
                <a:latin typeface="Verdana"/>
                <a:ea typeface="Verdana"/>
              </a:rPr>
              <a:t> </a:t>
            </a:r>
            <a:r>
              <a:rPr b="0" lang="en-GB" sz="1400" spc="-1" strike="noStrike">
                <a:solidFill>
                  <a:srgbClr val="404040"/>
                </a:solidFill>
                <a:uFill>
                  <a:solidFill>
                    <a:srgbClr val="ffffff"/>
                  </a:solidFill>
                </a:uFill>
                <a:latin typeface="Verdana"/>
                <a:ea typeface="Verdana"/>
              </a:rPr>
              <a:t>Δ. Αργυρόπουλος, Μ. Δασενάκης</a:t>
            </a:r>
            <a:endParaRPr b="0" lang="en-GB" sz="1200" spc="-1" strike="noStrike">
              <a:solidFill>
                <a:srgbClr val="404040"/>
              </a:solidFill>
              <a:uFill>
                <a:solidFill>
                  <a:srgbClr val="ffffff"/>
                </a:solidFill>
              </a:uFill>
              <a:latin typeface="Trebuchet MS"/>
            </a:endParaRPr>
          </a:p>
          <a:p>
            <a:pPr>
              <a:lnSpc>
                <a:spcPct val="100000"/>
              </a:lnSpc>
            </a:pPr>
            <a:endParaRPr b="0" lang="en-GB" sz="1800" spc="-1" strike="noStrike">
              <a:solidFill>
                <a:srgbClr val="404040"/>
              </a:solidFill>
              <a:uFill>
                <a:solidFill>
                  <a:srgbClr val="ffffff"/>
                </a:solidFill>
              </a:uFill>
              <a:latin typeface="Trebuchet MS"/>
            </a:endParaRPr>
          </a:p>
          <a:p>
            <a:pPr>
              <a:lnSpc>
                <a:spcPct val="100000"/>
              </a:lnSpc>
            </a:pPr>
            <a:endParaRPr b="0" lang="en-GB" sz="1800" spc="-1" strike="noStrike">
              <a:solidFill>
                <a:srgbClr val="404040"/>
              </a:solidFill>
              <a:uFill>
                <a:solidFill>
                  <a:srgbClr val="ffffff"/>
                </a:solidFill>
              </a:uFill>
              <a:latin typeface="Trebuchet MS"/>
            </a:endParaRPr>
          </a:p>
        </p:txBody>
      </p:sp>
      <p:sp>
        <p:nvSpPr>
          <p:cNvPr id="147" name="TextShape 3"/>
          <p:cNvSpPr txBox="1"/>
          <p:nvPr/>
        </p:nvSpPr>
        <p:spPr>
          <a:xfrm>
            <a:off x="1320840" y="6276960"/>
            <a:ext cx="5216040" cy="421920"/>
          </a:xfrm>
          <a:prstGeom prst="rect">
            <a:avLst/>
          </a:prstGeom>
          <a:noFill/>
          <a:ln>
            <a:noFill/>
          </a:ln>
        </p:spPr>
        <p:txBody>
          <a:bodyPr anchor="ctr"/>
          <a:p>
            <a:pPr>
              <a:lnSpc>
                <a:spcPct val="100000"/>
              </a:lnSpc>
            </a:pPr>
            <a:r>
              <a:rPr b="0" lang="el-GR" sz="900" spc="-1" strike="noStrike">
                <a:solidFill>
                  <a:srgbClr val="8b8b8b"/>
                </a:solidFill>
                <a:uFill>
                  <a:solidFill>
                    <a:srgbClr val="ffffff"/>
                  </a:solidFill>
                </a:uFill>
                <a:latin typeface="Verdana"/>
                <a:ea typeface="Verdana"/>
              </a:rPr>
              <a:t>Δράσεις δήμου Τρικκαίων για το Ληθαίο και τα ποτάμια πόλεων</a:t>
            </a:r>
            <a:endParaRPr b="0" lang="el-GR" sz="1400" spc="-1" strike="noStrike">
              <a:solidFill>
                <a:srgbClr val="000000"/>
              </a:solidFill>
              <a:uFill>
                <a:solidFill>
                  <a:srgbClr val="ffffff"/>
                </a:solidFill>
              </a:uFill>
              <a:latin typeface="Times New Roman"/>
            </a:endParaRPr>
          </a:p>
        </p:txBody>
      </p:sp>
      <p:sp>
        <p:nvSpPr>
          <p:cNvPr id="148" name="TextShape 4"/>
          <p:cNvSpPr txBox="1"/>
          <p:nvPr/>
        </p:nvSpPr>
        <p:spPr>
          <a:xfrm>
            <a:off x="6981840" y="6041520"/>
            <a:ext cx="555120" cy="364680"/>
          </a:xfrm>
          <a:prstGeom prst="rect">
            <a:avLst/>
          </a:prstGeom>
          <a:noFill/>
          <a:ln>
            <a:noFill/>
          </a:ln>
        </p:spPr>
        <p:txBody>
          <a:bodyPr anchor="ctr"/>
          <a:p>
            <a:pPr algn="r">
              <a:lnSpc>
                <a:spcPct val="100000"/>
              </a:lnSpc>
            </a:pPr>
            <a:fld id="{CCA32B41-F957-4913-B8AC-EC6997A93133}" type="slidenum">
              <a:rPr b="0" lang="el-GR" sz="900" spc="-1" strike="noStrike">
                <a:solidFill>
                  <a:srgbClr val="90c226"/>
                </a:solidFill>
                <a:uFill>
                  <a:solidFill>
                    <a:srgbClr val="ffffff"/>
                  </a:solidFill>
                </a:uFill>
                <a:latin typeface="Tahoma"/>
              </a:rPr>
              <a:t>&lt;αριθμός&gt;</a:t>
            </a:fld>
            <a:endParaRPr b="0" lang="el-GR" sz="1400" spc="-1" strike="noStrike">
              <a:solidFill>
                <a:srgbClr val="000000"/>
              </a:solidFill>
              <a:uFill>
                <a:solidFill>
                  <a:srgbClr val="ffffff"/>
                </a:solidFill>
              </a:uFill>
              <a:latin typeface="Times New Roman"/>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ef2fa"/>
        </a:solidFill>
      </p:bgPr>
    </p:bg>
    <p:spTree>
      <p:nvGrpSpPr>
        <p:cNvPr id="1" name=""/>
        <p:cNvGrpSpPr/>
        <p:nvPr/>
      </p:nvGrpSpPr>
      <p:grpSpPr>
        <a:xfrm>
          <a:off x="0" y="0"/>
          <a:ext cx="0" cy="0"/>
          <a:chOff x="0" y="0"/>
          <a:chExt cx="0" cy="0"/>
        </a:xfrm>
      </p:grpSpPr>
      <p:sp>
        <p:nvSpPr>
          <p:cNvPr id="149" name="TextShape 1"/>
          <p:cNvSpPr txBox="1"/>
          <p:nvPr/>
        </p:nvSpPr>
        <p:spPr>
          <a:xfrm>
            <a:off x="660240" y="609480"/>
            <a:ext cx="6876360" cy="1090800"/>
          </a:xfrm>
          <a:prstGeom prst="rect">
            <a:avLst/>
          </a:prstGeom>
          <a:noFill/>
          <a:ln>
            <a:noFill/>
          </a:ln>
        </p:spPr>
        <p:txBody>
          <a:bodyPr/>
          <a:p>
            <a:pPr>
              <a:lnSpc>
                <a:spcPct val="100000"/>
              </a:lnSpc>
            </a:pPr>
            <a:r>
              <a:rPr b="1" i="1" lang="en-GB" sz="2500" spc="-1" strike="noStrike">
                <a:solidFill>
                  <a:srgbClr val="3f7819"/>
                </a:solidFill>
                <a:uFill>
                  <a:solidFill>
                    <a:srgbClr val="ffffff"/>
                  </a:solidFill>
                </a:uFill>
                <a:latin typeface="Trebuchet MS"/>
              </a:rPr>
              <a:t>3.1. Αποτελέσματα προγράμματος Δημιουργίας Εκπαιδευτικού Υλικού</a:t>
            </a:r>
            <a:endParaRPr b="0" lang="en-GB" sz="2400" spc="-1" strike="noStrike">
              <a:solidFill>
                <a:srgbClr val="000000"/>
              </a:solidFill>
              <a:uFill>
                <a:solidFill>
                  <a:srgbClr val="ffffff"/>
                </a:solidFill>
              </a:uFill>
              <a:latin typeface="Tahoma"/>
            </a:endParaRPr>
          </a:p>
        </p:txBody>
      </p:sp>
      <p:sp>
        <p:nvSpPr>
          <p:cNvPr id="150" name="TextShape 2"/>
          <p:cNvSpPr txBox="1"/>
          <p:nvPr/>
        </p:nvSpPr>
        <p:spPr>
          <a:xfrm>
            <a:off x="1243800" y="1976040"/>
            <a:ext cx="8419680" cy="4049280"/>
          </a:xfrm>
          <a:prstGeom prst="rect">
            <a:avLst/>
          </a:prstGeom>
          <a:noFill/>
          <a:ln>
            <a:noFill/>
          </a:ln>
        </p:spPr>
        <p:txBody>
          <a:bodyPr/>
          <a:p>
            <a:pPr marL="457200" indent="-456840">
              <a:lnSpc>
                <a:spcPct val="100000"/>
              </a:lnSpc>
              <a:buClr>
                <a:srgbClr val="90c226"/>
              </a:buClr>
              <a:buFont typeface="Trebuchet MS"/>
              <a:buAutoNum type="arabicPeriod"/>
            </a:pPr>
            <a:r>
              <a:rPr b="0" lang="en-GB" sz="1800" spc="-1" strike="noStrike">
                <a:solidFill>
                  <a:srgbClr val="404040"/>
                </a:solidFill>
                <a:uFill>
                  <a:solidFill>
                    <a:srgbClr val="ffffff"/>
                  </a:solidFill>
                </a:uFill>
                <a:latin typeface="Verdana"/>
                <a:ea typeface="Verdana"/>
              </a:rPr>
              <a:t>Δημιουργία εκπαιδευτικού λογισμικού </a:t>
            </a:r>
            <a:r>
              <a:rPr b="1" lang="en-GB" sz="1800" spc="-1" strike="noStrike">
                <a:solidFill>
                  <a:srgbClr val="404040"/>
                </a:solidFill>
                <a:uFill>
                  <a:solidFill>
                    <a:srgbClr val="ffffff"/>
                  </a:solidFill>
                </a:uFill>
                <a:latin typeface="Verdana"/>
                <a:ea typeface="Verdana"/>
              </a:rPr>
              <a:t>RIVMAN</a:t>
            </a:r>
            <a:r>
              <a:rPr b="0" lang="en-GB" sz="1800" spc="-1" strike="noStrike">
                <a:solidFill>
                  <a:srgbClr val="404040"/>
                </a:solidFill>
                <a:uFill>
                  <a:solidFill>
                    <a:srgbClr val="ffffff"/>
                  </a:solidFill>
                </a:uFill>
                <a:latin typeface="Verdana"/>
                <a:ea typeface="Verdana"/>
              </a:rPr>
              <a:t>, </a:t>
            </a:r>
            <a:r>
              <a:rPr b="1" lang="en-GB" sz="1800" spc="-1" strike="noStrike">
                <a:solidFill>
                  <a:srgbClr val="404040"/>
                </a:solidFill>
                <a:uFill>
                  <a:solidFill>
                    <a:srgbClr val="ffffff"/>
                  </a:solidFill>
                </a:uFill>
                <a:latin typeface="Verdana"/>
                <a:ea typeface="Verdana"/>
              </a:rPr>
              <a:t>RIVTEST</a:t>
            </a:r>
            <a:endParaRPr b="0" lang="en-GB" sz="1800" spc="-1" strike="noStrike">
              <a:solidFill>
                <a:srgbClr val="404040"/>
              </a:solidFill>
              <a:uFill>
                <a:solidFill>
                  <a:srgbClr val="ffffff"/>
                </a:solidFill>
              </a:uFill>
              <a:latin typeface="Trebuchet MS"/>
            </a:endParaRPr>
          </a:p>
          <a:p>
            <a:pPr lvl="1" marL="743040" indent="-285480">
              <a:lnSpc>
                <a:spcPct val="100000"/>
              </a:lnSpc>
              <a:buClr>
                <a:srgbClr val="90c226"/>
              </a:buClr>
              <a:buSzPct val="80000"/>
              <a:buFont typeface="Wingdings 3" charset="2"/>
              <a:buChar char=""/>
            </a:pPr>
            <a:r>
              <a:rPr b="0" lang="en-GB" sz="1400" spc="-1" strike="noStrike">
                <a:solidFill>
                  <a:srgbClr val="404040"/>
                </a:solidFill>
                <a:uFill>
                  <a:solidFill>
                    <a:srgbClr val="ffffff"/>
                  </a:solidFill>
                </a:uFill>
                <a:latin typeface="Verdana"/>
                <a:ea typeface="Verdana"/>
              </a:rPr>
              <a:t>J. VanGils, DELFT</a:t>
            </a:r>
            <a:endParaRPr b="0" lang="en-GB" sz="1400" spc="-1" strike="noStrike">
              <a:solidFill>
                <a:srgbClr val="404040"/>
              </a:solidFill>
              <a:uFill>
                <a:solidFill>
                  <a:srgbClr val="ffffff"/>
                </a:solidFill>
              </a:uFill>
              <a:latin typeface="Trebuchet MS"/>
            </a:endParaRPr>
          </a:p>
          <a:p>
            <a:pPr lvl="1" marL="743040" indent="-285480">
              <a:lnSpc>
                <a:spcPct val="100000"/>
              </a:lnSpc>
              <a:buClr>
                <a:srgbClr val="90c226"/>
              </a:buClr>
              <a:buSzPct val="80000"/>
              <a:buFont typeface="Wingdings 3" charset="2"/>
              <a:buChar char=""/>
            </a:pPr>
            <a:r>
              <a:rPr b="0" lang="en-GB" sz="1400" spc="-1" strike="noStrike">
                <a:solidFill>
                  <a:srgbClr val="404040"/>
                </a:solidFill>
                <a:uFill>
                  <a:solidFill>
                    <a:srgbClr val="ffffff"/>
                  </a:solidFill>
                </a:uFill>
                <a:latin typeface="Verdana"/>
                <a:ea typeface="Verdana"/>
              </a:rPr>
              <a:t>Δ. Αργυρόπουλος</a:t>
            </a:r>
            <a:endParaRPr b="0" lang="en-GB" sz="1400" spc="-1" strike="noStrike">
              <a:solidFill>
                <a:srgbClr val="404040"/>
              </a:solidFill>
              <a:uFill>
                <a:solidFill>
                  <a:srgbClr val="ffffff"/>
                </a:solidFill>
              </a:uFill>
              <a:latin typeface="Trebuchet MS"/>
            </a:endParaRPr>
          </a:p>
          <a:p>
            <a:pPr marL="457200" indent="-456840">
              <a:lnSpc>
                <a:spcPct val="100000"/>
              </a:lnSpc>
              <a:buClr>
                <a:srgbClr val="90c226"/>
              </a:buClr>
              <a:buFont typeface="Trebuchet MS"/>
              <a:buAutoNum type="arabicPeriod"/>
            </a:pPr>
            <a:r>
              <a:rPr b="0" lang="en-GB" sz="1800" spc="-1" strike="noStrike">
                <a:solidFill>
                  <a:srgbClr val="404040"/>
                </a:solidFill>
                <a:uFill>
                  <a:solidFill>
                    <a:srgbClr val="ffffff"/>
                  </a:solidFill>
                </a:uFill>
                <a:latin typeface="Verdana"/>
                <a:ea typeface="Verdana"/>
              </a:rPr>
              <a:t>Συγγραφή εκπαιδευτικού βιβλίου</a:t>
            </a:r>
            <a:endParaRPr b="0" lang="en-GB" sz="1800" spc="-1" strike="noStrike">
              <a:solidFill>
                <a:srgbClr val="404040"/>
              </a:solidFill>
              <a:uFill>
                <a:solidFill>
                  <a:srgbClr val="ffffff"/>
                </a:solidFill>
              </a:uFill>
              <a:latin typeface="Trebuchet MS"/>
            </a:endParaRPr>
          </a:p>
          <a:p>
            <a:r>
              <a:rPr b="1" lang="en-GB" sz="1400" spc="-1" strike="noStrike">
                <a:solidFill>
                  <a:srgbClr val="404040"/>
                </a:solidFill>
                <a:uFill>
                  <a:solidFill>
                    <a:srgbClr val="ffffff"/>
                  </a:solidFill>
                </a:uFill>
                <a:latin typeface="Verdana"/>
                <a:ea typeface="Verdana"/>
              </a:rPr>
              <a:t>	</a:t>
            </a:r>
            <a:r>
              <a:rPr b="1" lang="en-GB" sz="1400" spc="-1" strike="noStrike">
                <a:solidFill>
                  <a:srgbClr val="404040"/>
                </a:solidFill>
                <a:uFill>
                  <a:solidFill>
                    <a:srgbClr val="ffffff"/>
                  </a:solidFill>
                </a:uFill>
                <a:latin typeface="Verdana"/>
                <a:ea typeface="Verdana"/>
              </a:rPr>
              <a:t>	</a:t>
            </a:r>
            <a:r>
              <a:rPr b="1" lang="en-GB" sz="1400" spc="-1" strike="noStrike">
                <a:solidFill>
                  <a:srgbClr val="404040"/>
                </a:solidFill>
                <a:uFill>
                  <a:solidFill>
                    <a:srgbClr val="ffffff"/>
                  </a:solidFill>
                </a:uFill>
                <a:latin typeface="Verdana"/>
                <a:ea typeface="Verdana"/>
              </a:rPr>
              <a:t>Η ΡΥΠΑΝΣΗ ΤΩΝ ΠΟΤΑΜΩΝ ΚΑΙ Η ΑΝΤΙΜΕΤΩΠΙΣΗ ΤΟΥΣ</a:t>
            </a:r>
            <a:endParaRPr b="0" lang="en-GB" sz="1800" spc="-1" strike="noStrike">
              <a:solidFill>
                <a:srgbClr val="404040"/>
              </a:solidFill>
              <a:uFill>
                <a:solidFill>
                  <a:srgbClr val="ffffff"/>
                </a:solidFill>
              </a:uFill>
              <a:latin typeface="Trebuchet MS"/>
            </a:endParaRPr>
          </a:p>
          <a:p>
            <a:pPr lvl="1" marL="743040" indent="-285480">
              <a:lnSpc>
                <a:spcPct val="100000"/>
              </a:lnSpc>
              <a:buClr>
                <a:srgbClr val="90c226"/>
              </a:buClr>
              <a:buSzPct val="80000"/>
              <a:buFont typeface="Wingdings 3" charset="2"/>
              <a:buChar char=""/>
            </a:pPr>
            <a:r>
              <a:rPr b="0" lang="en-GB" sz="1400" spc="-1" strike="noStrike">
                <a:solidFill>
                  <a:srgbClr val="404040"/>
                </a:solidFill>
                <a:uFill>
                  <a:solidFill>
                    <a:srgbClr val="ffffff"/>
                  </a:solidFill>
                </a:uFill>
                <a:latin typeface="Verdana"/>
                <a:ea typeface="Verdana"/>
              </a:rPr>
              <a:t>Δ. Αργυρόπουλος, Σύμβουλος Μηχανικός Περιβάλλοντος</a:t>
            </a:r>
            <a:endParaRPr b="0" lang="en-GB" sz="1400" spc="-1" strike="noStrike">
              <a:solidFill>
                <a:srgbClr val="404040"/>
              </a:solidFill>
              <a:uFill>
                <a:solidFill>
                  <a:srgbClr val="ffffff"/>
                </a:solidFill>
              </a:uFill>
              <a:latin typeface="Trebuchet MS"/>
            </a:endParaRPr>
          </a:p>
          <a:p>
            <a:pPr lvl="1" marL="743040" indent="-285480">
              <a:lnSpc>
                <a:spcPct val="100000"/>
              </a:lnSpc>
              <a:buClr>
                <a:srgbClr val="90c226"/>
              </a:buClr>
              <a:buSzPct val="80000"/>
              <a:buFont typeface="Wingdings 3" charset="2"/>
              <a:buChar char=""/>
            </a:pPr>
            <a:r>
              <a:rPr b="0" lang="en-GB" sz="1400" spc="-1" strike="noStrike">
                <a:solidFill>
                  <a:srgbClr val="404040"/>
                </a:solidFill>
                <a:uFill>
                  <a:solidFill>
                    <a:srgbClr val="ffffff"/>
                  </a:solidFill>
                </a:uFill>
                <a:latin typeface="Verdana"/>
                <a:ea typeface="Verdana"/>
              </a:rPr>
              <a:t>Μ. Δασενάκης, Χημικός, Επ. Καθ. Περιβαλλοντικής Χημείας Πανεπιστημίου Αθήνας</a:t>
            </a:r>
            <a:endParaRPr b="0" lang="en-GB" sz="1400" spc="-1" strike="noStrike">
              <a:solidFill>
                <a:srgbClr val="404040"/>
              </a:solidFill>
              <a:uFill>
                <a:solidFill>
                  <a:srgbClr val="ffffff"/>
                </a:solidFill>
              </a:uFill>
              <a:latin typeface="Trebuchet MS"/>
            </a:endParaRPr>
          </a:p>
          <a:p>
            <a:pPr lvl="1" marL="743040" indent="-285480">
              <a:lnSpc>
                <a:spcPct val="100000"/>
              </a:lnSpc>
              <a:buClr>
                <a:srgbClr val="90c226"/>
              </a:buClr>
              <a:buSzPct val="80000"/>
              <a:buFont typeface="Wingdings 3" charset="2"/>
              <a:buChar char=""/>
            </a:pPr>
            <a:r>
              <a:rPr b="0" lang="en-GB" sz="1400" spc="-1" strike="noStrike">
                <a:solidFill>
                  <a:srgbClr val="404040"/>
                </a:solidFill>
                <a:uFill>
                  <a:solidFill>
                    <a:srgbClr val="ffffff"/>
                  </a:solidFill>
                </a:uFill>
                <a:latin typeface="Verdana"/>
                <a:ea typeface="Verdana"/>
              </a:rPr>
              <a:t>Jos Van Gils, Ειδικό σε θέματα ποιότητας Νερών από το Delft Hydraulics</a:t>
            </a:r>
            <a:endParaRPr b="0" lang="en-GB" sz="1400" spc="-1" strike="noStrike">
              <a:solidFill>
                <a:srgbClr val="404040"/>
              </a:solidFill>
              <a:uFill>
                <a:solidFill>
                  <a:srgbClr val="ffffff"/>
                </a:solidFill>
              </a:uFill>
              <a:latin typeface="Trebuchet MS"/>
            </a:endParaRPr>
          </a:p>
          <a:p>
            <a:pPr lvl="1" marL="743040" indent="-285480">
              <a:lnSpc>
                <a:spcPct val="100000"/>
              </a:lnSpc>
              <a:buClr>
                <a:srgbClr val="90c226"/>
              </a:buClr>
              <a:buSzPct val="80000"/>
              <a:buFont typeface="Wingdings 3" charset="2"/>
              <a:buChar char=""/>
            </a:pPr>
            <a:r>
              <a:rPr b="0" lang="en-GB" sz="1400" spc="-1" strike="noStrike">
                <a:solidFill>
                  <a:srgbClr val="404040"/>
                </a:solidFill>
                <a:uFill>
                  <a:solidFill>
                    <a:srgbClr val="ffffff"/>
                  </a:solidFill>
                </a:uFill>
                <a:latin typeface="Verdana"/>
                <a:ea typeface="Verdana"/>
              </a:rPr>
              <a:t>Jesus David Rodriguez, Χημικό Μηχανικό στο δήμο Vigo Ισπανίας.</a:t>
            </a:r>
            <a:endParaRPr b="0" lang="en-GB" sz="1400" spc="-1" strike="noStrike">
              <a:solidFill>
                <a:srgbClr val="404040"/>
              </a:solidFill>
              <a:uFill>
                <a:solidFill>
                  <a:srgbClr val="ffffff"/>
                </a:solidFill>
              </a:uFill>
              <a:latin typeface="Trebuchet MS"/>
            </a:endParaRPr>
          </a:p>
          <a:p>
            <a:pPr lvl="1" marL="743040" indent="-285480">
              <a:lnSpc>
                <a:spcPct val="100000"/>
              </a:lnSpc>
              <a:buClr>
                <a:srgbClr val="90c226"/>
              </a:buClr>
              <a:buSzPct val="80000"/>
              <a:buFont typeface="Wingdings 3" charset="2"/>
              <a:buChar char=""/>
            </a:pPr>
            <a:r>
              <a:rPr b="0" lang="en-GB" sz="1400" spc="-1" strike="noStrike">
                <a:solidFill>
                  <a:srgbClr val="404040"/>
                </a:solidFill>
                <a:uFill>
                  <a:solidFill>
                    <a:srgbClr val="ffffff"/>
                  </a:solidFill>
                </a:uFill>
                <a:latin typeface="Verdana"/>
                <a:ea typeface="Verdana"/>
              </a:rPr>
              <a:t>Σ. Παιάνας, Φυσικός από τη ΔΕΚΑ Τρικάλων</a:t>
            </a:r>
            <a:endParaRPr b="0" lang="en-GB" sz="1400" spc="-1" strike="noStrike">
              <a:solidFill>
                <a:srgbClr val="404040"/>
              </a:solidFill>
              <a:uFill>
                <a:solidFill>
                  <a:srgbClr val="ffffff"/>
                </a:solidFill>
              </a:uFill>
              <a:latin typeface="Trebuchet MS"/>
            </a:endParaRPr>
          </a:p>
          <a:p>
            <a:pPr marL="457200" indent="-456840">
              <a:lnSpc>
                <a:spcPct val="100000"/>
              </a:lnSpc>
              <a:buClr>
                <a:srgbClr val="90c226"/>
              </a:buClr>
              <a:buFont typeface="Trebuchet MS"/>
              <a:buAutoNum type="arabicPeriod" startAt="3"/>
            </a:pPr>
            <a:r>
              <a:rPr b="0" lang="en-GB" sz="1800" spc="-1" strike="noStrike">
                <a:solidFill>
                  <a:srgbClr val="404040"/>
                </a:solidFill>
                <a:uFill>
                  <a:solidFill>
                    <a:srgbClr val="ffffff"/>
                  </a:solidFill>
                </a:uFill>
                <a:latin typeface="Verdana"/>
                <a:ea typeface="Verdana"/>
              </a:rPr>
              <a:t>Παραγωγή εκπαιδευτικού Video</a:t>
            </a:r>
            <a:endParaRPr b="0" lang="en-GB" sz="1800" spc="-1" strike="noStrike">
              <a:solidFill>
                <a:srgbClr val="404040"/>
              </a:solidFill>
              <a:uFill>
                <a:solidFill>
                  <a:srgbClr val="ffffff"/>
                </a:solidFill>
              </a:uFill>
              <a:latin typeface="Trebuchet MS"/>
            </a:endParaRPr>
          </a:p>
          <a:p>
            <a:pPr marL="457200" indent="-456840">
              <a:lnSpc>
                <a:spcPct val="100000"/>
              </a:lnSpc>
              <a:buClr>
                <a:srgbClr val="90c226"/>
              </a:buClr>
              <a:buFont typeface="Trebuchet MS"/>
              <a:buAutoNum type="arabicPeriod" startAt="3"/>
            </a:pPr>
            <a:r>
              <a:rPr b="0" lang="en-GB" sz="1800" spc="-1" strike="noStrike">
                <a:solidFill>
                  <a:srgbClr val="404040"/>
                </a:solidFill>
                <a:uFill>
                  <a:solidFill>
                    <a:srgbClr val="ffffff"/>
                  </a:solidFill>
                </a:uFill>
                <a:latin typeface="Verdana"/>
                <a:ea typeface="Verdana"/>
              </a:rPr>
              <a:t>Πειραματική διδασκαλία του υλικού σε 2 Δημοτικά των Τρικάλων</a:t>
            </a:r>
            <a:endParaRPr b="0" lang="en-GB" sz="1800" spc="-1" strike="noStrike">
              <a:solidFill>
                <a:srgbClr val="404040"/>
              </a:solidFill>
              <a:uFill>
                <a:solidFill>
                  <a:srgbClr val="ffffff"/>
                </a:solidFill>
              </a:uFill>
              <a:latin typeface="Trebuchet MS"/>
            </a:endParaRPr>
          </a:p>
          <a:p>
            <a:pPr marL="457200" indent="-456840">
              <a:lnSpc>
                <a:spcPct val="100000"/>
              </a:lnSpc>
              <a:buClr>
                <a:srgbClr val="90c226"/>
              </a:buClr>
              <a:buFont typeface="Trebuchet MS"/>
              <a:buAutoNum type="arabicPeriod" startAt="3"/>
            </a:pPr>
            <a:r>
              <a:rPr b="0" lang="en-GB" sz="1800" spc="-1" strike="noStrike">
                <a:solidFill>
                  <a:srgbClr val="404040"/>
                </a:solidFill>
                <a:uFill>
                  <a:solidFill>
                    <a:srgbClr val="ffffff"/>
                  </a:solidFill>
                </a:uFill>
                <a:latin typeface="Verdana"/>
                <a:ea typeface="Verdana"/>
              </a:rPr>
              <a:t>Παρουσίαση στο κοινό</a:t>
            </a:r>
            <a:endParaRPr b="0" lang="en-GB" sz="1800" spc="-1" strike="noStrike">
              <a:solidFill>
                <a:srgbClr val="404040"/>
              </a:solidFill>
              <a:uFill>
                <a:solidFill>
                  <a:srgbClr val="ffffff"/>
                </a:solidFill>
              </a:uFill>
              <a:latin typeface="Trebuchet MS"/>
            </a:endParaRPr>
          </a:p>
          <a:p>
            <a:pPr>
              <a:lnSpc>
                <a:spcPct val="100000"/>
              </a:lnSpc>
            </a:pPr>
            <a:endParaRPr b="0" lang="en-GB" sz="1800" spc="-1" strike="noStrike">
              <a:solidFill>
                <a:srgbClr val="404040"/>
              </a:solidFill>
              <a:uFill>
                <a:solidFill>
                  <a:srgbClr val="ffffff"/>
                </a:solidFill>
              </a:uFill>
              <a:latin typeface="Trebuchet MS"/>
            </a:endParaRPr>
          </a:p>
          <a:p>
            <a:pPr>
              <a:lnSpc>
                <a:spcPct val="100000"/>
              </a:lnSpc>
            </a:pPr>
            <a:endParaRPr b="0" lang="en-GB" sz="1800" spc="-1" strike="noStrike">
              <a:solidFill>
                <a:srgbClr val="404040"/>
              </a:solidFill>
              <a:uFill>
                <a:solidFill>
                  <a:srgbClr val="ffffff"/>
                </a:solidFill>
              </a:uFill>
              <a:latin typeface="Trebuchet MS"/>
            </a:endParaRPr>
          </a:p>
        </p:txBody>
      </p:sp>
      <p:sp>
        <p:nvSpPr>
          <p:cNvPr id="151" name="TextShape 3"/>
          <p:cNvSpPr txBox="1"/>
          <p:nvPr/>
        </p:nvSpPr>
        <p:spPr>
          <a:xfrm>
            <a:off x="6981840" y="6041520"/>
            <a:ext cx="555120" cy="364680"/>
          </a:xfrm>
          <a:prstGeom prst="rect">
            <a:avLst/>
          </a:prstGeom>
          <a:noFill/>
          <a:ln>
            <a:noFill/>
          </a:ln>
        </p:spPr>
        <p:txBody>
          <a:bodyPr anchor="ctr"/>
          <a:p>
            <a:pPr algn="r">
              <a:lnSpc>
                <a:spcPct val="100000"/>
              </a:lnSpc>
            </a:pPr>
            <a:fld id="{C787C129-6355-45EE-972E-8106F19C278D}" type="slidenum">
              <a:rPr b="0" lang="el-GR" sz="900" spc="-1" strike="noStrike">
                <a:solidFill>
                  <a:srgbClr val="90c226"/>
                </a:solidFill>
                <a:uFill>
                  <a:solidFill>
                    <a:srgbClr val="ffffff"/>
                  </a:solidFill>
                </a:uFill>
                <a:latin typeface="Tahoma"/>
              </a:rPr>
              <a:t>&lt;αριθμός&gt;</a:t>
            </a:fld>
            <a:endParaRPr b="0" lang="el-GR" sz="1400" spc="-1" strike="noStrike">
              <a:solidFill>
                <a:srgbClr val="000000"/>
              </a:solidFill>
              <a:uFill>
                <a:solidFill>
                  <a:srgbClr val="ffffff"/>
                </a:solidFill>
              </a:uFill>
              <a:latin typeface="Times New Roman"/>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Facet</Template>
  <TotalTime>1521</TotalTime>
  <Application>LibreOffice/5.3.0.3$Windows_x86 LibreOffice_project/7074905676c47b82bbcfbea1aeefc84afe1c50e1</Application>
  <Words>1478</Words>
  <Paragraphs>202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1601-01-01T00:00:00Z</dcterms:created>
  <dc:creator>User</dc:creator>
  <dc:description/>
  <dc:language>el-GR</dc:language>
  <cp:lastModifiedBy>User</cp:lastModifiedBy>
  <cp:lastPrinted>2017-05-19T22:37:51Z</cp:lastPrinted>
  <dcterms:modified xsi:type="dcterms:W3CDTF">2017-05-19T23:03:45Z</dcterms:modified>
  <cp:revision>96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6</vt:i4>
  </property>
  <property fmtid="{D5CDD505-2E9C-101B-9397-08002B2CF9AE}" pid="8" name="PresentationFormat">
    <vt:lpwstr>A4 Paper (210x297 mm)</vt:lpwstr>
  </property>
  <property fmtid="{D5CDD505-2E9C-101B-9397-08002B2CF9AE}" pid="9" name="ScaleCrop">
    <vt:bool>0</vt:bool>
  </property>
  <property fmtid="{D5CDD505-2E9C-101B-9397-08002B2CF9AE}" pid="10" name="ShareDoc">
    <vt:bool>0</vt:bool>
  </property>
  <property fmtid="{D5CDD505-2E9C-101B-9397-08002B2CF9AE}" pid="11" name="Slides">
    <vt:i4>12</vt:i4>
  </property>
</Properties>
</file>